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Lst>
  <p:notesMasterIdLst>
    <p:notesMasterId r:id="rId6"/>
  </p:notesMasterIdLst>
  <p:handoutMasterIdLst>
    <p:handoutMasterId r:id="rId7"/>
  </p:handoutMasterIdLst>
  <p:sldIdLst>
    <p:sldId id="270" r:id="rId3"/>
    <p:sldId id="318" r:id="rId4"/>
    <p:sldId id="448" r:id="rId5"/>
  </p:sldIdLst>
  <p:sldSz cx="6858000" cy="9906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bild" id="{336657F6-C30F-264C-8570-FDA3770017BA}">
          <p14:sldIdLst>
            <p14:sldId id="270"/>
            <p14:sldId id="318"/>
          </p14:sldIdLst>
        </p14:section>
        <p14:section name="Bingo Vorlage" id="{462A55F3-E87C-9F4A-9F67-1CB5A1297E90}">
          <p14:sldIdLst>
            <p14:sldId id="448"/>
          </p14:sldIdLst>
        </p14:section>
      </p14:sectionLst>
    </p:ext>
    <p:ext uri="{EFAFB233-063F-42B5-8137-9DF3F51BA10A}">
      <p15:sldGuideLst xmlns:p15="http://schemas.microsoft.com/office/powerpoint/2012/main">
        <p15:guide id="1" orient="horz" pos="3143" userDrawn="1">
          <p15:clr>
            <a:srgbClr val="A4A3A4"/>
          </p15:clr>
        </p15:guide>
        <p15:guide id="2" pos="2160" userDrawn="1">
          <p15:clr>
            <a:srgbClr val="A4A3A4"/>
          </p15:clr>
        </p15:guide>
        <p15:guide id="3" pos="4133" userDrawn="1">
          <p15:clr>
            <a:srgbClr val="A4A3A4"/>
          </p15:clr>
        </p15:guide>
        <p15:guide id="4" pos="3816" userDrawn="1">
          <p15:clr>
            <a:srgbClr val="A4A3A4"/>
          </p15:clr>
        </p15:guide>
        <p15:guide id="5" pos="39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hr Name" initials="IN" lastIdx="10" clrIdx="0"/>
  <p:cmAuthor id="1" name="Christoph Walther" initials="CW" lastIdx="3" clrIdx="1"/>
  <p:cmAuthor id="2" name="Leif Boe" initials="LB" lastIdx="5" clrIdx="2"/>
  <p:cmAuthor id="3" name="Leif Boe" initials="LB [2]" lastIdx="1" clrIdx="3"/>
  <p:cmAuthor id="4" name="Leif Boe" initials="LB [3]" lastIdx="1" clrIdx="4"/>
  <p:cmAuthor id="5" name="Janes Veit" initials="JV"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A6C"/>
    <a:srgbClr val="FF827E"/>
    <a:srgbClr val="215682"/>
    <a:srgbClr val="4ECDC4"/>
    <a:srgbClr val="426E9B"/>
    <a:srgbClr val="6FDAF5"/>
    <a:srgbClr val="F3D23A"/>
    <a:srgbClr val="4E9BB0"/>
    <a:srgbClr val="D4B735"/>
    <a:srgbClr val="FBF4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94"/>
    <p:restoredTop sz="94962"/>
  </p:normalViewPr>
  <p:slideViewPr>
    <p:cSldViewPr snapToGrid="0" snapToObjects="1" showGuides="1">
      <p:cViewPr varScale="1">
        <p:scale>
          <a:sx n="137" d="100"/>
          <a:sy n="137" d="100"/>
        </p:scale>
        <p:origin x="1688" y="200"/>
      </p:cViewPr>
      <p:guideLst>
        <p:guide orient="horz" pos="3143"/>
        <p:guide pos="2160"/>
        <p:guide pos="4133"/>
        <p:guide pos="3816"/>
        <p:guide pos="3952"/>
      </p:guideLst>
    </p:cSldViewPr>
  </p:slideViewPr>
  <p:notesTextViewPr>
    <p:cViewPr>
      <p:scale>
        <a:sx n="110" d="100"/>
        <a:sy n="110" d="100"/>
      </p:scale>
      <p:origin x="0" y="0"/>
    </p:cViewPr>
  </p:notesTextViewPr>
  <p:sorterViewPr>
    <p:cViewPr>
      <p:scale>
        <a:sx n="104" d="100"/>
        <a:sy n="10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8960BD-57D5-7743-92D0-705C6076710A}" type="datetimeFigureOut">
              <a:rPr lang="de-DE" smtClean="0"/>
              <a:t>19.12.22</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18A52C-A346-BA42-94E9-1A11C62A4BD3}" type="slidenum">
              <a:rPr lang="de-DE" smtClean="0"/>
              <a:t>‹Nr.›</a:t>
            </a:fld>
            <a:endParaRPr lang="de-DE"/>
          </a:p>
        </p:txBody>
      </p:sp>
    </p:spTree>
    <p:extLst>
      <p:ext uri="{BB962C8B-B14F-4D97-AF65-F5344CB8AC3E}">
        <p14:creationId xmlns:p14="http://schemas.microsoft.com/office/powerpoint/2010/main" val="1640786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Regular"/>
              </a:defRPr>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Regular"/>
              </a:defRPr>
            </a:lvl1pPr>
          </a:lstStyle>
          <a:p>
            <a:fld id="{25420034-D756-7849-B052-08FD5F14FAA5}" type="datetimeFigureOut">
              <a:rPr lang="de-DE" smtClean="0"/>
              <a:pPr/>
              <a:t>19.12.22</a:t>
            </a:fld>
            <a:endParaRPr lang="de-DE" dirty="0"/>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Regular"/>
              </a:defRPr>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Regular"/>
              </a:defRPr>
            </a:lvl1pPr>
          </a:lstStyle>
          <a:p>
            <a:fld id="{D383D23F-87B4-C944-8922-A44ED7EB7C3A}" type="slidenum">
              <a:rPr lang="de-DE" smtClean="0"/>
              <a:pPr/>
              <a:t>‹Nr.›</a:t>
            </a:fld>
            <a:endParaRPr lang="de-DE" dirty="0"/>
          </a:p>
        </p:txBody>
      </p:sp>
    </p:spTree>
    <p:extLst>
      <p:ext uri="{BB962C8B-B14F-4D97-AF65-F5344CB8AC3E}">
        <p14:creationId xmlns:p14="http://schemas.microsoft.com/office/powerpoint/2010/main" val="5443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Regular"/>
        <a:ea typeface="+mn-ea"/>
        <a:cs typeface="+mn-cs"/>
      </a:defRPr>
    </a:lvl1pPr>
    <a:lvl2pPr marL="457200" algn="l" defTabSz="914400" rtl="0" eaLnBrk="1" latinLnBrk="0" hangingPunct="1">
      <a:defRPr sz="1200" b="0" i="0" kern="1200">
        <a:solidFill>
          <a:schemeClr val="tx1"/>
        </a:solidFill>
        <a:latin typeface="Calibri Regular"/>
        <a:ea typeface="+mn-ea"/>
        <a:cs typeface="+mn-cs"/>
      </a:defRPr>
    </a:lvl2pPr>
    <a:lvl3pPr marL="914400" algn="l" defTabSz="914400" rtl="0" eaLnBrk="1" latinLnBrk="0" hangingPunct="1">
      <a:defRPr sz="1200" b="0" i="0" kern="1200">
        <a:solidFill>
          <a:schemeClr val="tx1"/>
        </a:solidFill>
        <a:latin typeface="Calibri Regular"/>
        <a:ea typeface="+mn-ea"/>
        <a:cs typeface="+mn-cs"/>
      </a:defRPr>
    </a:lvl3pPr>
    <a:lvl4pPr marL="1371600" algn="l" defTabSz="914400" rtl="0" eaLnBrk="1" latinLnBrk="0" hangingPunct="1">
      <a:defRPr sz="1200" b="0" i="0" kern="1200">
        <a:solidFill>
          <a:schemeClr val="tx1"/>
        </a:solidFill>
        <a:latin typeface="Calibri Regular"/>
        <a:ea typeface="+mn-ea"/>
        <a:cs typeface="+mn-cs"/>
      </a:defRPr>
    </a:lvl4pPr>
    <a:lvl5pPr marL="1828800" algn="l" defTabSz="914400" rtl="0" eaLnBrk="1" latinLnBrk="0" hangingPunct="1">
      <a:defRPr sz="1200" b="0" i="0" kern="1200">
        <a:solidFill>
          <a:schemeClr val="tx1"/>
        </a:solidFill>
        <a:latin typeface="Calibri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383D23F-87B4-C944-8922-A44ED7EB7C3A}" type="slidenum">
              <a:rPr lang="de-DE" smtClean="0"/>
              <a:t>1</a:t>
            </a:fld>
            <a:endParaRPr lang="de-DE"/>
          </a:p>
        </p:txBody>
      </p:sp>
    </p:spTree>
    <p:extLst>
      <p:ext uri="{BB962C8B-B14F-4D97-AF65-F5344CB8AC3E}">
        <p14:creationId xmlns:p14="http://schemas.microsoft.com/office/powerpoint/2010/main" val="268473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383D23F-87B4-C944-8922-A44ED7EB7C3A}" type="slidenum">
              <a:rPr lang="de-DE" smtClean="0"/>
              <a:pPr/>
              <a:t>2</a:t>
            </a:fld>
            <a:endParaRPr lang="de-DE" dirty="0"/>
          </a:p>
        </p:txBody>
      </p:sp>
    </p:spTree>
    <p:extLst>
      <p:ext uri="{BB962C8B-B14F-4D97-AF65-F5344CB8AC3E}">
        <p14:creationId xmlns:p14="http://schemas.microsoft.com/office/powerpoint/2010/main" val="21158952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Textfeld 6">
            <a:extLst>
              <a:ext uri="{FF2B5EF4-FFF2-40B4-BE49-F238E27FC236}">
                <a16:creationId xmlns:a16="http://schemas.microsoft.com/office/drawing/2014/main" id="{996F9EEE-9066-8B53-53A1-AB8B08E3DF6F}"/>
              </a:ext>
            </a:extLst>
          </p:cNvPr>
          <p:cNvSpPr txBox="1"/>
          <p:nvPr userDrawn="1"/>
        </p:nvSpPr>
        <p:spPr>
          <a:xfrm>
            <a:off x="3033699" y="9579646"/>
            <a:ext cx="790602" cy="246221"/>
          </a:xfrm>
          <a:prstGeom prst="rect">
            <a:avLst/>
          </a:prstGeom>
          <a:noFill/>
        </p:spPr>
        <p:txBody>
          <a:bodyPr wrap="none" rtlCol="0">
            <a:spAutoFit/>
          </a:bodyPr>
          <a:lstStyle/>
          <a:p>
            <a:pPr algn="r"/>
            <a:r>
              <a:rPr lang="de-DE" sz="1000" dirty="0">
                <a:solidFill>
                  <a:schemeClr val="bg1">
                    <a:lumMod val="65000"/>
                  </a:schemeClr>
                </a:solidFill>
              </a:rPr>
              <a:t>© WIMASU</a:t>
            </a:r>
          </a:p>
        </p:txBody>
      </p:sp>
      <p:pic>
        <p:nvPicPr>
          <p:cNvPr id="6" name="Bild 8">
            <a:extLst>
              <a:ext uri="{FF2B5EF4-FFF2-40B4-BE49-F238E27FC236}">
                <a16:creationId xmlns:a16="http://schemas.microsoft.com/office/drawing/2014/main" id="{99EE485F-E0CC-52A2-F039-06A3E991121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6075240" y="491672"/>
            <a:ext cx="489194" cy="578394"/>
          </a:xfrm>
          <a:prstGeom prst="rect">
            <a:avLst/>
          </a:prstGeom>
        </p:spPr>
      </p:pic>
      <p:pic>
        <p:nvPicPr>
          <p:cNvPr id="2" name="Grafik 1">
            <a:extLst>
              <a:ext uri="{FF2B5EF4-FFF2-40B4-BE49-F238E27FC236}">
                <a16:creationId xmlns:a16="http://schemas.microsoft.com/office/drawing/2014/main" id="{9FC3D194-6E9C-A30A-2A09-10E1D092CF70}"/>
              </a:ext>
            </a:extLst>
          </p:cNvPr>
          <p:cNvPicPr>
            <a:picLocks noChangeAspect="1"/>
          </p:cNvPicPr>
          <p:nvPr userDrawn="1"/>
        </p:nvPicPr>
        <p:blipFill>
          <a:blip r:embed="rId3"/>
          <a:stretch>
            <a:fillRect/>
          </a:stretch>
        </p:blipFill>
        <p:spPr>
          <a:xfrm>
            <a:off x="0" y="106296"/>
            <a:ext cx="6858000" cy="9693408"/>
          </a:xfrm>
          <a:prstGeom prst="rect">
            <a:avLst/>
          </a:prstGeom>
        </p:spPr>
      </p:pic>
      <p:sp>
        <p:nvSpPr>
          <p:cNvPr id="3" name="Textfeld 2">
            <a:extLst>
              <a:ext uri="{FF2B5EF4-FFF2-40B4-BE49-F238E27FC236}">
                <a16:creationId xmlns:a16="http://schemas.microsoft.com/office/drawing/2014/main" id="{09BF1EB3-18EF-86DA-20E3-FDA8E4756BE3}"/>
              </a:ext>
            </a:extLst>
          </p:cNvPr>
          <p:cNvSpPr txBox="1"/>
          <p:nvPr userDrawn="1"/>
        </p:nvSpPr>
        <p:spPr>
          <a:xfrm>
            <a:off x="2522790" y="6121400"/>
            <a:ext cx="1812419" cy="369332"/>
          </a:xfrm>
          <a:prstGeom prst="rect">
            <a:avLst/>
          </a:prstGeom>
          <a:noFill/>
        </p:spPr>
        <p:txBody>
          <a:bodyPr wrap="none" rtlCol="0">
            <a:spAutoFit/>
          </a:bodyPr>
          <a:lstStyle/>
          <a:p>
            <a:r>
              <a:rPr lang="de-DE" b="1" dirty="0"/>
              <a:t>BINGO-VORLAGE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pressum">
    <p:spTree>
      <p:nvGrpSpPr>
        <p:cNvPr id="1" name=""/>
        <p:cNvGrpSpPr/>
        <p:nvPr/>
      </p:nvGrpSpPr>
      <p:grpSpPr>
        <a:xfrm>
          <a:off x="0" y="0"/>
          <a:ext cx="0" cy="0"/>
          <a:chOff x="0" y="0"/>
          <a:chExt cx="0" cy="0"/>
        </a:xfrm>
      </p:grpSpPr>
      <p:sp>
        <p:nvSpPr>
          <p:cNvPr id="9" name="Titel 4">
            <a:extLst>
              <a:ext uri="{FF2B5EF4-FFF2-40B4-BE49-F238E27FC236}">
                <a16:creationId xmlns:a16="http://schemas.microsoft.com/office/drawing/2014/main" id="{454BCA61-CFF3-0440-9D23-400F0A543E7C}"/>
              </a:ext>
            </a:extLst>
          </p:cNvPr>
          <p:cNvSpPr txBox="1">
            <a:spLocks/>
          </p:cNvSpPr>
          <p:nvPr userDrawn="1"/>
        </p:nvSpPr>
        <p:spPr>
          <a:xfrm>
            <a:off x="293565" y="103341"/>
            <a:ext cx="6442515" cy="1100987"/>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000" b="1" dirty="0">
                <a:solidFill>
                  <a:schemeClr val="tx1">
                    <a:lumMod val="65000"/>
                    <a:lumOff val="35000"/>
                  </a:schemeClr>
                </a:solidFill>
                <a:latin typeface="Calibri" panose="020F0502020204030204" pitchFamily="34" charset="0"/>
                <a:ea typeface="Malgun Gothic" charset="-127"/>
                <a:cs typeface="Calibri" panose="020F0502020204030204" pitchFamily="34" charset="0"/>
              </a:rPr>
              <a:t>WÜRFELFITNESS </a:t>
            </a:r>
          </a:p>
          <a:p>
            <a:pPr algn="l"/>
            <a:r>
              <a:rPr lang="de-DE" sz="3200" b="1" dirty="0">
                <a:solidFill>
                  <a:srgbClr val="EE6A6C"/>
                </a:solidFill>
                <a:latin typeface="Calibri" panose="020F0502020204030204" pitchFamily="34" charset="0"/>
                <a:ea typeface="Malgun Gothic" charset="-127"/>
                <a:cs typeface="Calibri" panose="020F0502020204030204" pitchFamily="34" charset="0"/>
              </a:rPr>
              <a:t>IMPRESSUM</a:t>
            </a:r>
            <a:endParaRPr lang="de-DE" sz="3200" b="1" dirty="0">
              <a:solidFill>
                <a:srgbClr val="EE6A6C"/>
              </a:solidFill>
              <a:latin typeface="Calibri" panose="020F0502020204030204" pitchFamily="34" charset="0"/>
              <a:cs typeface="Calibri" panose="020F0502020204030204" pitchFamily="34" charset="0"/>
            </a:endParaRPr>
          </a:p>
        </p:txBody>
      </p:sp>
      <p:sp>
        <p:nvSpPr>
          <p:cNvPr id="6" name="Rechteck 5">
            <a:extLst>
              <a:ext uri="{FF2B5EF4-FFF2-40B4-BE49-F238E27FC236}">
                <a16:creationId xmlns:a16="http://schemas.microsoft.com/office/drawing/2014/main" id="{51DAE8E1-12C7-2309-7C43-DDAF4478419B}"/>
              </a:ext>
            </a:extLst>
          </p:cNvPr>
          <p:cNvSpPr/>
          <p:nvPr userDrawn="1"/>
        </p:nvSpPr>
        <p:spPr>
          <a:xfrm>
            <a:off x="293566" y="8758632"/>
            <a:ext cx="6442514" cy="707886"/>
          </a:xfrm>
          <a:prstGeom prst="rect">
            <a:avLst/>
          </a:prstGeom>
        </p:spPr>
        <p:txBody>
          <a:bodyPr wrap="square">
            <a:spAutoFit/>
          </a:bodyPr>
          <a:lstStyle/>
          <a:p>
            <a:r>
              <a:rPr lang="de-DE" sz="800" b="1" kern="1200" dirty="0">
                <a:solidFill>
                  <a:schemeClr val="bg1">
                    <a:lumMod val="50000"/>
                  </a:schemeClr>
                </a:solidFill>
                <a:effectLst/>
                <a:latin typeface="+mn-lt"/>
                <a:ea typeface="+mn-ea"/>
                <a:cs typeface="+mn-cs"/>
              </a:rPr>
              <a:t>Haftungsausschluss</a:t>
            </a:r>
          </a:p>
          <a:p>
            <a:pPr algn="just"/>
            <a:r>
              <a:rPr lang="de-DE" sz="800" i="1" kern="1200" dirty="0">
                <a:solidFill>
                  <a:schemeClr val="bg1">
                    <a:lumMod val="50000"/>
                  </a:schemeClr>
                </a:solidFill>
                <a:effectLst/>
                <a:latin typeface="+mn-lt"/>
                <a:ea typeface="+mn-ea"/>
                <a:cs typeface="+mn-cs"/>
              </a:rPr>
              <a:t>Unsere Veröffentlichungen stellen nur generelle Anleitungen für Sportübungen dar. Sportübungen unterliegen sich laufend fortentwickelnden sportwissenschaftlichen Erkenntnissen. Daher garantieren wir nicht, dass die Anleitungen zu jedem Zeitpunkt den aktuellen Erkenntnissen entsprechen. Weiterhin kann auch kein Erfolg der Übungen garantiert werden. Generell gilt: Jeder Nutzer muss bei der konkreten Ausführung der vorgestellten Übungen selbst für eine sichere Übungsumgebung sorgen. Für den Fall, dass dies nicht möglich ist, sollte keine Übung ausgeführt werden.</a:t>
            </a:r>
            <a:endParaRPr lang="de-DE" sz="800" kern="1200" dirty="0">
              <a:solidFill>
                <a:schemeClr val="bg1">
                  <a:lumMod val="50000"/>
                </a:schemeClr>
              </a:solidFill>
              <a:effectLst/>
              <a:latin typeface="+mn-lt"/>
              <a:ea typeface="+mn-ea"/>
              <a:cs typeface="+mn-cs"/>
            </a:endParaRPr>
          </a:p>
        </p:txBody>
      </p:sp>
      <p:grpSp>
        <p:nvGrpSpPr>
          <p:cNvPr id="2" name="Gruppieren 1">
            <a:extLst>
              <a:ext uri="{FF2B5EF4-FFF2-40B4-BE49-F238E27FC236}">
                <a16:creationId xmlns:a16="http://schemas.microsoft.com/office/drawing/2014/main" id="{ADA76568-0FF4-BB00-66CC-87F98F193635}"/>
              </a:ext>
            </a:extLst>
          </p:cNvPr>
          <p:cNvGrpSpPr/>
          <p:nvPr userDrawn="1"/>
        </p:nvGrpSpPr>
        <p:grpSpPr>
          <a:xfrm>
            <a:off x="293565" y="4586129"/>
            <a:ext cx="3375015" cy="3323987"/>
            <a:chOff x="511038" y="2074783"/>
            <a:chExt cx="3375015" cy="3323987"/>
          </a:xfrm>
        </p:grpSpPr>
        <p:sp>
          <p:nvSpPr>
            <p:cNvPr id="3" name="Rechteck 2">
              <a:extLst>
                <a:ext uri="{FF2B5EF4-FFF2-40B4-BE49-F238E27FC236}">
                  <a16:creationId xmlns:a16="http://schemas.microsoft.com/office/drawing/2014/main" id="{E364CA72-1404-3D3A-5B22-77C98ED3E8BE}"/>
                </a:ext>
              </a:extLst>
            </p:cNvPr>
            <p:cNvSpPr/>
            <p:nvPr userDrawn="1"/>
          </p:nvSpPr>
          <p:spPr>
            <a:xfrm>
              <a:off x="511038" y="2074783"/>
              <a:ext cx="3375015" cy="3323987"/>
            </a:xfrm>
            <a:prstGeom prst="rect">
              <a:avLst/>
            </a:prstGeom>
          </p:spPr>
          <p:txBody>
            <a:bodyPr wrap="square">
              <a:spAutoFit/>
            </a:bodyPr>
            <a:lstStyle/>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WIMASU GmbH 2022</a:t>
              </a:r>
            </a:p>
            <a:p>
              <a:pPr algn="l"/>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Alle Rechte vorbehalten. Alle Nachdrucke und digitale Weitergabe nur mit ausdrücklicher schriftlicher Genehmigung.</a:t>
              </a: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https://</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wimasu.de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wuerfelfitness</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fuer</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-den-sportunterricht/</a:t>
              </a:r>
              <a:b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b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1. Version</a:t>
              </a: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Dieses Dokument zitieren:</a:t>
              </a:r>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Veit, J., Walther,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Werner, D. (2022). Würfel-Fitness-Methode für den Sportunterricht. Vielseitiges Üben mit Würfeln. Bingo-Vorlage.</a:t>
              </a: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Eingeschränkter Zugriff am DATUM unter https://</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wimasu.de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wuerfelfitness</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fuer</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-den-sportunterricht/</a:t>
              </a:r>
            </a:p>
          </p:txBody>
        </p:sp>
        <p:sp>
          <p:nvSpPr>
            <p:cNvPr id="4" name="Rechteck 3">
              <a:extLst>
                <a:ext uri="{FF2B5EF4-FFF2-40B4-BE49-F238E27FC236}">
                  <a16:creationId xmlns:a16="http://schemas.microsoft.com/office/drawing/2014/main" id="{5433D7A8-83CA-73D9-B1E4-5BC3FAB23652}"/>
                </a:ext>
              </a:extLst>
            </p:cNvPr>
            <p:cNvSpPr/>
            <p:nvPr userDrawn="1"/>
          </p:nvSpPr>
          <p:spPr>
            <a:xfrm>
              <a:off x="511038" y="3464325"/>
              <a:ext cx="3375014" cy="707886"/>
            </a:xfrm>
            <a:prstGeom prst="rect">
              <a:avLst/>
            </a:prstGeom>
          </p:spPr>
          <p:txBody>
            <a:bodyPr wrap="square">
              <a:spAutoFit/>
            </a:bodyPr>
            <a:lstStyle/>
            <a:p>
              <a:pPr algn="l"/>
              <a:r>
                <a:rPr lang="de-DE" sz="1000" b="1"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Autor:innen</a:t>
              </a:r>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a:t>
              </a:r>
              <a:r>
                <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J. Veit, </a:t>
              </a:r>
              <a:r>
                <a:rPr lang="de-DE" sz="1000" b="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Walther,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D. Werner</a:t>
              </a:r>
            </a:p>
            <a:p>
              <a:pPr algn="l"/>
              <a:r>
                <a:rPr lang="de-DE" sz="1000" b="1" kern="1200" dirty="0">
                  <a:solidFill>
                    <a:schemeClr val="tx1">
                      <a:lumMod val="65000"/>
                      <a:lumOff val="35000"/>
                    </a:schemeClr>
                  </a:solidFill>
                  <a:latin typeface="Calibri" panose="020F0502020204030204" pitchFamily="34" charset="0"/>
                  <a:ea typeface="+mn-ea"/>
                  <a:cs typeface="Calibri" panose="020F0502020204030204" pitchFamily="34" charset="0"/>
                </a:rPr>
                <a:t>Illustrationen:	</a:t>
              </a:r>
              <a:r>
                <a:rPr lang="de-DE" sz="1000" b="0" kern="1200" dirty="0">
                  <a:solidFill>
                    <a:schemeClr val="tx1">
                      <a:lumMod val="65000"/>
                      <a:lumOff val="35000"/>
                    </a:schemeClr>
                  </a:solidFill>
                  <a:latin typeface="Calibri" panose="020F0502020204030204" pitchFamily="34" charset="0"/>
                  <a:ea typeface="+mn-ea"/>
                  <a:cs typeface="Calibri" panose="020F0502020204030204" pitchFamily="34" charset="0"/>
                </a:rPr>
                <a:t>N. Matsuyama</a:t>
              </a:r>
              <a:endPar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b="1" kern="1200" dirty="0">
                  <a:solidFill>
                    <a:schemeClr val="tx1">
                      <a:lumMod val="65000"/>
                      <a:lumOff val="35000"/>
                    </a:schemeClr>
                  </a:solidFill>
                  <a:latin typeface="Calibri" panose="020F0502020204030204" pitchFamily="34" charset="0"/>
                  <a:ea typeface="+mn-ea"/>
                  <a:cs typeface="Calibri" panose="020F0502020204030204" pitchFamily="34" charset="0"/>
                </a:rPr>
                <a:t>Satz und Layout:	</a:t>
              </a:r>
              <a:r>
                <a:rPr lang="de-DE" sz="1000" b="0" kern="1200" dirty="0">
                  <a:solidFill>
                    <a:schemeClr val="tx1">
                      <a:lumMod val="65000"/>
                      <a:lumOff val="35000"/>
                    </a:schemeClr>
                  </a:solidFill>
                  <a:latin typeface="Calibri" panose="020F0502020204030204" pitchFamily="34" charset="0"/>
                  <a:ea typeface="+mn-ea"/>
                  <a:cs typeface="Calibri" panose="020F0502020204030204" pitchFamily="34" charset="0"/>
                </a:rPr>
                <a:t>N. Matsuyama</a:t>
              </a:r>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Herausgeber: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J. Veit,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Walther</a:t>
              </a:r>
            </a:p>
          </p:txBody>
        </p:sp>
      </p:grpSp>
    </p:spTree>
    <p:extLst>
      <p:ext uri="{BB962C8B-B14F-4D97-AF65-F5344CB8AC3E}">
        <p14:creationId xmlns:p14="http://schemas.microsoft.com/office/powerpoint/2010/main" val="59057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o">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55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o 2">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983F8013-3C4C-0D4B-82B6-53C4D71F7DFE}"/>
              </a:ext>
            </a:extLst>
          </p:cNvPr>
          <p:cNvSpPr txBox="1">
            <a:spLocks/>
          </p:cNvSpPr>
          <p:nvPr userDrawn="1"/>
        </p:nvSpPr>
        <p:spPr>
          <a:xfrm>
            <a:off x="293566" y="428172"/>
            <a:ext cx="5272664" cy="339611"/>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000" b="1" dirty="0">
                <a:solidFill>
                  <a:schemeClr val="tx1">
                    <a:lumMod val="65000"/>
                    <a:lumOff val="35000"/>
                  </a:schemeClr>
                </a:solidFill>
                <a:latin typeface="Calibri" panose="020F0502020204030204" pitchFamily="34" charset="0"/>
                <a:ea typeface="Malgun Gothic" charset="-127"/>
                <a:cs typeface="Calibri" panose="020F0502020204030204" pitchFamily="34" charset="0"/>
              </a:rPr>
              <a:t>WÜRFELFITNESS</a:t>
            </a:r>
          </a:p>
        </p:txBody>
      </p:sp>
      <p:sp>
        <p:nvSpPr>
          <p:cNvPr id="9" name="Titel 7">
            <a:extLst>
              <a:ext uri="{FF2B5EF4-FFF2-40B4-BE49-F238E27FC236}">
                <a16:creationId xmlns:a16="http://schemas.microsoft.com/office/drawing/2014/main" id="{35F28C5B-ACE7-8448-A6C5-12A8CADA424A}"/>
              </a:ext>
            </a:extLst>
          </p:cNvPr>
          <p:cNvSpPr>
            <a:spLocks noGrp="1"/>
          </p:cNvSpPr>
          <p:nvPr>
            <p:ph type="title" hasCustomPrompt="1"/>
          </p:nvPr>
        </p:nvSpPr>
        <p:spPr>
          <a:xfrm>
            <a:off x="293566" y="671418"/>
            <a:ext cx="4728378" cy="954941"/>
          </a:xfrm>
          <a:prstGeom prst="rect">
            <a:avLst/>
          </a:prstGeom>
        </p:spPr>
        <p:txBody>
          <a:bodyPr/>
          <a:lstStyle>
            <a:lvl1pPr>
              <a:defRPr sz="3200">
                <a:solidFill>
                  <a:srgbClr val="EE6A6C"/>
                </a:solidFill>
              </a:defRPr>
            </a:lvl1pPr>
          </a:lstStyle>
          <a:p>
            <a:r>
              <a:rPr lang="de-DE" dirty="0"/>
              <a:t>MASTERTITELFORMAT BEARBEITEN</a:t>
            </a:r>
          </a:p>
        </p:txBody>
      </p:sp>
      <p:sp>
        <p:nvSpPr>
          <p:cNvPr id="5" name="Textplatzhalter 2">
            <a:extLst>
              <a:ext uri="{FF2B5EF4-FFF2-40B4-BE49-F238E27FC236}">
                <a16:creationId xmlns:a16="http://schemas.microsoft.com/office/drawing/2014/main" id="{298479C0-061D-BE91-7B5D-FD6ADF367433}"/>
              </a:ext>
            </a:extLst>
          </p:cNvPr>
          <p:cNvSpPr>
            <a:spLocks noGrp="1"/>
          </p:cNvSpPr>
          <p:nvPr>
            <p:ph type="body" sz="quarter" idx="14"/>
          </p:nvPr>
        </p:nvSpPr>
        <p:spPr>
          <a:xfrm>
            <a:off x="293566" y="1693668"/>
            <a:ext cx="6253008" cy="369332"/>
          </a:xfrm>
          <a:prstGeom prst="rect">
            <a:avLst/>
          </a:prstGeom>
        </p:spPr>
        <p:txBody>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de-DE" dirty="0"/>
              <a:t>Mastertextformat bearbeiten</a:t>
            </a:r>
          </a:p>
        </p:txBody>
      </p:sp>
    </p:spTree>
    <p:extLst>
      <p:ext uri="{BB962C8B-B14F-4D97-AF65-F5344CB8AC3E}">
        <p14:creationId xmlns:p14="http://schemas.microsoft.com/office/powerpoint/2010/main" val="165883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ngo-Vorlage-Grün">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FBD13C1F-8253-4E72-509D-8857F74A38C6}"/>
              </a:ext>
            </a:extLst>
          </p:cNvPr>
          <p:cNvSpPr>
            <a:spLocks/>
          </p:cNvSpPr>
          <p:nvPr userDrawn="1"/>
        </p:nvSpPr>
        <p:spPr>
          <a:xfrm rot="5400000">
            <a:off x="253164" y="-810"/>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23" name="Abgerundetes Rechteck 22">
            <a:extLst>
              <a:ext uri="{FF2B5EF4-FFF2-40B4-BE49-F238E27FC236}">
                <a16:creationId xmlns:a16="http://schemas.microsoft.com/office/drawing/2014/main" id="{F2DDBC92-DFD8-F3C8-E12C-6F1081ADEAF1}"/>
              </a:ext>
            </a:extLst>
          </p:cNvPr>
          <p:cNvSpPr/>
          <p:nvPr userDrawn="1"/>
        </p:nvSpPr>
        <p:spPr>
          <a:xfrm>
            <a:off x="332910" y="7816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32">
            <a:extLst>
              <a:ext uri="{FF2B5EF4-FFF2-40B4-BE49-F238E27FC236}">
                <a16:creationId xmlns:a16="http://schemas.microsoft.com/office/drawing/2014/main" id="{26EB70FF-19CE-470B-C756-825E8D6B59E4}"/>
              </a:ext>
            </a:extLst>
          </p:cNvPr>
          <p:cNvSpPr/>
          <p:nvPr userDrawn="1"/>
        </p:nvSpPr>
        <p:spPr>
          <a:xfrm>
            <a:off x="332910" y="71606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33">
            <a:extLst>
              <a:ext uri="{FF2B5EF4-FFF2-40B4-BE49-F238E27FC236}">
                <a16:creationId xmlns:a16="http://schemas.microsoft.com/office/drawing/2014/main" id="{7276072B-193E-0FFD-8D31-213CFB7C672F}"/>
              </a:ext>
            </a:extLst>
          </p:cNvPr>
          <p:cNvSpPr/>
          <p:nvPr userDrawn="1"/>
        </p:nvSpPr>
        <p:spPr>
          <a:xfrm>
            <a:off x="332910" y="135397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Abgerundetes Rechteck 34">
            <a:extLst>
              <a:ext uri="{FF2B5EF4-FFF2-40B4-BE49-F238E27FC236}">
                <a16:creationId xmlns:a16="http://schemas.microsoft.com/office/drawing/2014/main" id="{E5B1FDA1-E5D7-D44E-D4AF-56C26117C4B3}"/>
              </a:ext>
            </a:extLst>
          </p:cNvPr>
          <p:cNvSpPr/>
          <p:nvPr userDrawn="1"/>
        </p:nvSpPr>
        <p:spPr>
          <a:xfrm>
            <a:off x="332910" y="199187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bgerundetes Rechteck 35">
            <a:extLst>
              <a:ext uri="{FF2B5EF4-FFF2-40B4-BE49-F238E27FC236}">
                <a16:creationId xmlns:a16="http://schemas.microsoft.com/office/drawing/2014/main" id="{235DE2AD-7C76-9196-D5EA-268831146C2E}"/>
              </a:ext>
            </a:extLst>
          </p:cNvPr>
          <p:cNvSpPr/>
          <p:nvPr userDrawn="1"/>
        </p:nvSpPr>
        <p:spPr>
          <a:xfrm>
            <a:off x="332910" y="262978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Abgerundetes Rechteck 36">
            <a:extLst>
              <a:ext uri="{FF2B5EF4-FFF2-40B4-BE49-F238E27FC236}">
                <a16:creationId xmlns:a16="http://schemas.microsoft.com/office/drawing/2014/main" id="{D16E35ED-6022-6DCF-E12F-E6ADBB6A4BAC}"/>
              </a:ext>
            </a:extLst>
          </p:cNvPr>
          <p:cNvSpPr/>
          <p:nvPr userDrawn="1"/>
        </p:nvSpPr>
        <p:spPr>
          <a:xfrm>
            <a:off x="2886785" y="7816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Abgerundetes Rechteck 37">
            <a:extLst>
              <a:ext uri="{FF2B5EF4-FFF2-40B4-BE49-F238E27FC236}">
                <a16:creationId xmlns:a16="http://schemas.microsoft.com/office/drawing/2014/main" id="{B6A70DD8-62F4-445E-C8CD-0E6554BCAD72}"/>
              </a:ext>
            </a:extLst>
          </p:cNvPr>
          <p:cNvSpPr/>
          <p:nvPr userDrawn="1"/>
        </p:nvSpPr>
        <p:spPr>
          <a:xfrm>
            <a:off x="2886785" y="71606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Abgerundetes Rechteck 38">
            <a:extLst>
              <a:ext uri="{FF2B5EF4-FFF2-40B4-BE49-F238E27FC236}">
                <a16:creationId xmlns:a16="http://schemas.microsoft.com/office/drawing/2014/main" id="{889CD311-AF15-4103-B239-AAF8926429EB}"/>
              </a:ext>
            </a:extLst>
          </p:cNvPr>
          <p:cNvSpPr/>
          <p:nvPr userDrawn="1"/>
        </p:nvSpPr>
        <p:spPr>
          <a:xfrm>
            <a:off x="2886785" y="135397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Abgerundetes Rechteck 39">
            <a:extLst>
              <a:ext uri="{FF2B5EF4-FFF2-40B4-BE49-F238E27FC236}">
                <a16:creationId xmlns:a16="http://schemas.microsoft.com/office/drawing/2014/main" id="{3EE4CBCB-885D-2626-6142-61D9BCD1E377}"/>
              </a:ext>
            </a:extLst>
          </p:cNvPr>
          <p:cNvSpPr/>
          <p:nvPr userDrawn="1"/>
        </p:nvSpPr>
        <p:spPr>
          <a:xfrm>
            <a:off x="2886785" y="199187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Abgerundetes Rechteck 40">
            <a:extLst>
              <a:ext uri="{FF2B5EF4-FFF2-40B4-BE49-F238E27FC236}">
                <a16:creationId xmlns:a16="http://schemas.microsoft.com/office/drawing/2014/main" id="{E89C3D87-5A99-D959-749D-3BB28DC5E5D8}"/>
              </a:ext>
            </a:extLst>
          </p:cNvPr>
          <p:cNvSpPr/>
          <p:nvPr userDrawn="1"/>
        </p:nvSpPr>
        <p:spPr>
          <a:xfrm>
            <a:off x="2886785" y="262978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Abgerundetes Rechteck 41">
            <a:extLst>
              <a:ext uri="{FF2B5EF4-FFF2-40B4-BE49-F238E27FC236}">
                <a16:creationId xmlns:a16="http://schemas.microsoft.com/office/drawing/2014/main" id="{6716552B-C033-937E-3FC6-2F4C99A84DB4}"/>
              </a:ext>
            </a:extLst>
          </p:cNvPr>
          <p:cNvSpPr/>
          <p:nvPr userDrawn="1"/>
        </p:nvSpPr>
        <p:spPr>
          <a:xfrm>
            <a:off x="1608334" y="7816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Abgerundetes Rechteck 42">
            <a:extLst>
              <a:ext uri="{FF2B5EF4-FFF2-40B4-BE49-F238E27FC236}">
                <a16:creationId xmlns:a16="http://schemas.microsoft.com/office/drawing/2014/main" id="{0F50E7A1-6BAB-7A83-B157-68CF6F5C7D9E}"/>
              </a:ext>
            </a:extLst>
          </p:cNvPr>
          <p:cNvSpPr/>
          <p:nvPr userDrawn="1"/>
        </p:nvSpPr>
        <p:spPr>
          <a:xfrm>
            <a:off x="1608334" y="71606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Abgerundetes Rechteck 43">
            <a:extLst>
              <a:ext uri="{FF2B5EF4-FFF2-40B4-BE49-F238E27FC236}">
                <a16:creationId xmlns:a16="http://schemas.microsoft.com/office/drawing/2014/main" id="{DB546CAF-8717-39B5-BEDD-61BF7F6CD35E}"/>
              </a:ext>
            </a:extLst>
          </p:cNvPr>
          <p:cNvSpPr/>
          <p:nvPr userDrawn="1"/>
        </p:nvSpPr>
        <p:spPr>
          <a:xfrm>
            <a:off x="1608334" y="135397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Abgerundetes Rechteck 44">
            <a:extLst>
              <a:ext uri="{FF2B5EF4-FFF2-40B4-BE49-F238E27FC236}">
                <a16:creationId xmlns:a16="http://schemas.microsoft.com/office/drawing/2014/main" id="{AB27DCAA-208E-3094-BCCC-0F52DA319A56}"/>
              </a:ext>
            </a:extLst>
          </p:cNvPr>
          <p:cNvSpPr/>
          <p:nvPr userDrawn="1"/>
        </p:nvSpPr>
        <p:spPr>
          <a:xfrm>
            <a:off x="1608334" y="199187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Abgerundetes Rechteck 45">
            <a:extLst>
              <a:ext uri="{FF2B5EF4-FFF2-40B4-BE49-F238E27FC236}">
                <a16:creationId xmlns:a16="http://schemas.microsoft.com/office/drawing/2014/main" id="{C8909201-C2FA-576E-76CF-AB63DDE22A7C}"/>
              </a:ext>
            </a:extLst>
          </p:cNvPr>
          <p:cNvSpPr/>
          <p:nvPr userDrawn="1"/>
        </p:nvSpPr>
        <p:spPr>
          <a:xfrm>
            <a:off x="1608334" y="262978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Abgerundetes Rechteck 56">
            <a:extLst>
              <a:ext uri="{FF2B5EF4-FFF2-40B4-BE49-F238E27FC236}">
                <a16:creationId xmlns:a16="http://schemas.microsoft.com/office/drawing/2014/main" id="{305249FF-40A3-0A1B-E2A2-BD60B0EAABA3}"/>
              </a:ext>
            </a:extLst>
          </p:cNvPr>
          <p:cNvSpPr/>
          <p:nvPr userDrawn="1"/>
        </p:nvSpPr>
        <p:spPr>
          <a:xfrm>
            <a:off x="969109" y="7816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Abgerundetes Rechteck 57">
            <a:extLst>
              <a:ext uri="{FF2B5EF4-FFF2-40B4-BE49-F238E27FC236}">
                <a16:creationId xmlns:a16="http://schemas.microsoft.com/office/drawing/2014/main" id="{A331848E-BC37-F393-7E1C-DB68C0F08EFD}"/>
              </a:ext>
            </a:extLst>
          </p:cNvPr>
          <p:cNvSpPr/>
          <p:nvPr userDrawn="1"/>
        </p:nvSpPr>
        <p:spPr>
          <a:xfrm>
            <a:off x="969109" y="71606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Abgerundetes Rechteck 58">
            <a:extLst>
              <a:ext uri="{FF2B5EF4-FFF2-40B4-BE49-F238E27FC236}">
                <a16:creationId xmlns:a16="http://schemas.microsoft.com/office/drawing/2014/main" id="{231023D5-4AFE-8BEB-1108-732C31982FD3}"/>
              </a:ext>
            </a:extLst>
          </p:cNvPr>
          <p:cNvSpPr/>
          <p:nvPr userDrawn="1"/>
        </p:nvSpPr>
        <p:spPr>
          <a:xfrm>
            <a:off x="969109" y="135397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Abgerundetes Rechteck 59">
            <a:extLst>
              <a:ext uri="{FF2B5EF4-FFF2-40B4-BE49-F238E27FC236}">
                <a16:creationId xmlns:a16="http://schemas.microsoft.com/office/drawing/2014/main" id="{50A45AE2-4FBF-93FF-1F9E-BB30C47F526A}"/>
              </a:ext>
            </a:extLst>
          </p:cNvPr>
          <p:cNvSpPr/>
          <p:nvPr userDrawn="1"/>
        </p:nvSpPr>
        <p:spPr>
          <a:xfrm>
            <a:off x="969109" y="199187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Abgerundetes Rechteck 60">
            <a:extLst>
              <a:ext uri="{FF2B5EF4-FFF2-40B4-BE49-F238E27FC236}">
                <a16:creationId xmlns:a16="http://schemas.microsoft.com/office/drawing/2014/main" id="{2AEDF68C-426A-7EA3-90B3-D75C954AE8E3}"/>
              </a:ext>
            </a:extLst>
          </p:cNvPr>
          <p:cNvSpPr/>
          <p:nvPr userDrawn="1"/>
        </p:nvSpPr>
        <p:spPr>
          <a:xfrm>
            <a:off x="969109" y="262978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Abgerundetes Rechteck 61">
            <a:extLst>
              <a:ext uri="{FF2B5EF4-FFF2-40B4-BE49-F238E27FC236}">
                <a16:creationId xmlns:a16="http://schemas.microsoft.com/office/drawing/2014/main" id="{265FFAA2-D9D6-12BA-2E0B-B72702B67ADE}"/>
              </a:ext>
            </a:extLst>
          </p:cNvPr>
          <p:cNvSpPr/>
          <p:nvPr userDrawn="1"/>
        </p:nvSpPr>
        <p:spPr>
          <a:xfrm>
            <a:off x="2247559" y="7816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Abgerundetes Rechteck 62">
            <a:extLst>
              <a:ext uri="{FF2B5EF4-FFF2-40B4-BE49-F238E27FC236}">
                <a16:creationId xmlns:a16="http://schemas.microsoft.com/office/drawing/2014/main" id="{CBA0FBDA-7B91-F594-EB53-56C080B712D8}"/>
              </a:ext>
            </a:extLst>
          </p:cNvPr>
          <p:cNvSpPr/>
          <p:nvPr userDrawn="1"/>
        </p:nvSpPr>
        <p:spPr>
          <a:xfrm>
            <a:off x="2247559" y="71606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Abgerundetes Rechteck 63">
            <a:extLst>
              <a:ext uri="{FF2B5EF4-FFF2-40B4-BE49-F238E27FC236}">
                <a16:creationId xmlns:a16="http://schemas.microsoft.com/office/drawing/2014/main" id="{D5A555D3-D5BF-D10B-7DED-0FA679535609}"/>
              </a:ext>
            </a:extLst>
          </p:cNvPr>
          <p:cNvSpPr/>
          <p:nvPr userDrawn="1"/>
        </p:nvSpPr>
        <p:spPr>
          <a:xfrm>
            <a:off x="2247559" y="135397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Abgerundetes Rechteck 64">
            <a:extLst>
              <a:ext uri="{FF2B5EF4-FFF2-40B4-BE49-F238E27FC236}">
                <a16:creationId xmlns:a16="http://schemas.microsoft.com/office/drawing/2014/main" id="{CB4938BE-E3E9-391C-CD08-9684A89D82A2}"/>
              </a:ext>
            </a:extLst>
          </p:cNvPr>
          <p:cNvSpPr/>
          <p:nvPr userDrawn="1"/>
        </p:nvSpPr>
        <p:spPr>
          <a:xfrm>
            <a:off x="2247559" y="199187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5">
            <a:extLst>
              <a:ext uri="{FF2B5EF4-FFF2-40B4-BE49-F238E27FC236}">
                <a16:creationId xmlns:a16="http://schemas.microsoft.com/office/drawing/2014/main" id="{23E0F82B-4E3C-F0A4-F6C5-B6C67AE03EE9}"/>
              </a:ext>
            </a:extLst>
          </p:cNvPr>
          <p:cNvSpPr/>
          <p:nvPr userDrawn="1"/>
        </p:nvSpPr>
        <p:spPr>
          <a:xfrm>
            <a:off x="2247559" y="262978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platzhalter 69">
            <a:extLst>
              <a:ext uri="{FF2B5EF4-FFF2-40B4-BE49-F238E27FC236}">
                <a16:creationId xmlns:a16="http://schemas.microsoft.com/office/drawing/2014/main" id="{F6303252-8FE4-E1B1-193B-E59B892A884A}"/>
              </a:ext>
            </a:extLst>
          </p:cNvPr>
          <p:cNvSpPr>
            <a:spLocks noGrp="1"/>
          </p:cNvSpPr>
          <p:nvPr>
            <p:ph type="body" sz="quarter" idx="11" hasCustomPrompt="1"/>
          </p:nvPr>
        </p:nvSpPr>
        <p:spPr>
          <a:xfrm>
            <a:off x="374340" y="13645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1" name="Textplatzhalter 69">
            <a:extLst>
              <a:ext uri="{FF2B5EF4-FFF2-40B4-BE49-F238E27FC236}">
                <a16:creationId xmlns:a16="http://schemas.microsoft.com/office/drawing/2014/main" id="{B043B7BF-08FA-BC23-496C-C66A01A4C3E5}"/>
              </a:ext>
            </a:extLst>
          </p:cNvPr>
          <p:cNvSpPr>
            <a:spLocks noGrp="1"/>
          </p:cNvSpPr>
          <p:nvPr>
            <p:ph type="body" sz="quarter" idx="12" hasCustomPrompt="1"/>
          </p:nvPr>
        </p:nvSpPr>
        <p:spPr>
          <a:xfrm>
            <a:off x="1004328" y="13645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2" name="Textplatzhalter 69">
            <a:extLst>
              <a:ext uri="{FF2B5EF4-FFF2-40B4-BE49-F238E27FC236}">
                <a16:creationId xmlns:a16="http://schemas.microsoft.com/office/drawing/2014/main" id="{CC123A7F-361A-91F0-48AB-005F2E0B1E71}"/>
              </a:ext>
            </a:extLst>
          </p:cNvPr>
          <p:cNvSpPr>
            <a:spLocks noGrp="1"/>
          </p:cNvSpPr>
          <p:nvPr>
            <p:ph type="body" sz="quarter" idx="13" hasCustomPrompt="1"/>
          </p:nvPr>
        </p:nvSpPr>
        <p:spPr>
          <a:xfrm>
            <a:off x="1649764" y="13645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3" name="Textplatzhalter 69">
            <a:extLst>
              <a:ext uri="{FF2B5EF4-FFF2-40B4-BE49-F238E27FC236}">
                <a16:creationId xmlns:a16="http://schemas.microsoft.com/office/drawing/2014/main" id="{E41F7BFD-48F9-3426-7183-3E135959C419}"/>
              </a:ext>
            </a:extLst>
          </p:cNvPr>
          <p:cNvSpPr>
            <a:spLocks noGrp="1"/>
          </p:cNvSpPr>
          <p:nvPr>
            <p:ph type="body" sz="quarter" idx="14" hasCustomPrompt="1"/>
          </p:nvPr>
        </p:nvSpPr>
        <p:spPr>
          <a:xfrm>
            <a:off x="2288989" y="13645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4" name="Textplatzhalter 69">
            <a:extLst>
              <a:ext uri="{FF2B5EF4-FFF2-40B4-BE49-F238E27FC236}">
                <a16:creationId xmlns:a16="http://schemas.microsoft.com/office/drawing/2014/main" id="{ECB68317-550B-1F0F-43CE-4D9FC290A6AD}"/>
              </a:ext>
            </a:extLst>
          </p:cNvPr>
          <p:cNvSpPr>
            <a:spLocks noGrp="1"/>
          </p:cNvSpPr>
          <p:nvPr>
            <p:ph type="body" sz="quarter" idx="15" hasCustomPrompt="1"/>
          </p:nvPr>
        </p:nvSpPr>
        <p:spPr>
          <a:xfrm>
            <a:off x="2928215" y="13645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5" name="Textplatzhalter 69">
            <a:extLst>
              <a:ext uri="{FF2B5EF4-FFF2-40B4-BE49-F238E27FC236}">
                <a16:creationId xmlns:a16="http://schemas.microsoft.com/office/drawing/2014/main" id="{77DD1A11-E67C-C3E2-DD0A-87A79136FB88}"/>
              </a:ext>
            </a:extLst>
          </p:cNvPr>
          <p:cNvSpPr>
            <a:spLocks noGrp="1"/>
          </p:cNvSpPr>
          <p:nvPr>
            <p:ph type="body" sz="quarter" idx="16" hasCustomPrompt="1"/>
          </p:nvPr>
        </p:nvSpPr>
        <p:spPr>
          <a:xfrm>
            <a:off x="374340" y="747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6" name="Textplatzhalter 69">
            <a:extLst>
              <a:ext uri="{FF2B5EF4-FFF2-40B4-BE49-F238E27FC236}">
                <a16:creationId xmlns:a16="http://schemas.microsoft.com/office/drawing/2014/main" id="{F1164463-9A41-E488-7FF9-CE385DB8561E}"/>
              </a:ext>
            </a:extLst>
          </p:cNvPr>
          <p:cNvSpPr>
            <a:spLocks noGrp="1"/>
          </p:cNvSpPr>
          <p:nvPr>
            <p:ph type="body" sz="quarter" idx="17" hasCustomPrompt="1"/>
          </p:nvPr>
        </p:nvSpPr>
        <p:spPr>
          <a:xfrm>
            <a:off x="1004328" y="747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7" name="Textplatzhalter 69">
            <a:extLst>
              <a:ext uri="{FF2B5EF4-FFF2-40B4-BE49-F238E27FC236}">
                <a16:creationId xmlns:a16="http://schemas.microsoft.com/office/drawing/2014/main" id="{13DAB594-E164-D157-BA29-882F5007E55A}"/>
              </a:ext>
            </a:extLst>
          </p:cNvPr>
          <p:cNvSpPr>
            <a:spLocks noGrp="1"/>
          </p:cNvSpPr>
          <p:nvPr>
            <p:ph type="body" sz="quarter" idx="18" hasCustomPrompt="1"/>
          </p:nvPr>
        </p:nvSpPr>
        <p:spPr>
          <a:xfrm>
            <a:off x="1649764" y="747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8" name="Textplatzhalter 69">
            <a:extLst>
              <a:ext uri="{FF2B5EF4-FFF2-40B4-BE49-F238E27FC236}">
                <a16:creationId xmlns:a16="http://schemas.microsoft.com/office/drawing/2014/main" id="{8E7476ED-3D6D-1B38-53BE-40E8CB90A6DB}"/>
              </a:ext>
            </a:extLst>
          </p:cNvPr>
          <p:cNvSpPr>
            <a:spLocks noGrp="1"/>
          </p:cNvSpPr>
          <p:nvPr>
            <p:ph type="body" sz="quarter" idx="19" hasCustomPrompt="1"/>
          </p:nvPr>
        </p:nvSpPr>
        <p:spPr>
          <a:xfrm>
            <a:off x="2288989" y="747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79" name="Textplatzhalter 69">
            <a:extLst>
              <a:ext uri="{FF2B5EF4-FFF2-40B4-BE49-F238E27FC236}">
                <a16:creationId xmlns:a16="http://schemas.microsoft.com/office/drawing/2014/main" id="{55E39AF6-2774-409E-FDEC-8373CA6F5474}"/>
              </a:ext>
            </a:extLst>
          </p:cNvPr>
          <p:cNvSpPr>
            <a:spLocks noGrp="1"/>
          </p:cNvSpPr>
          <p:nvPr>
            <p:ph type="body" sz="quarter" idx="20" hasCustomPrompt="1"/>
          </p:nvPr>
        </p:nvSpPr>
        <p:spPr>
          <a:xfrm>
            <a:off x="2928215" y="747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0" name="Textplatzhalter 69">
            <a:extLst>
              <a:ext uri="{FF2B5EF4-FFF2-40B4-BE49-F238E27FC236}">
                <a16:creationId xmlns:a16="http://schemas.microsoft.com/office/drawing/2014/main" id="{7AAC9CA4-1DF5-BAF0-2250-93DE6BF10AA2}"/>
              </a:ext>
            </a:extLst>
          </p:cNvPr>
          <p:cNvSpPr>
            <a:spLocks noGrp="1"/>
          </p:cNvSpPr>
          <p:nvPr>
            <p:ph type="body" sz="quarter" idx="21" hasCustomPrompt="1"/>
          </p:nvPr>
        </p:nvSpPr>
        <p:spPr>
          <a:xfrm>
            <a:off x="374340" y="138508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1" name="Textplatzhalter 69">
            <a:extLst>
              <a:ext uri="{FF2B5EF4-FFF2-40B4-BE49-F238E27FC236}">
                <a16:creationId xmlns:a16="http://schemas.microsoft.com/office/drawing/2014/main" id="{B760CBAF-6037-B933-F0F3-28C08BC15331}"/>
              </a:ext>
            </a:extLst>
          </p:cNvPr>
          <p:cNvSpPr>
            <a:spLocks noGrp="1"/>
          </p:cNvSpPr>
          <p:nvPr>
            <p:ph type="body" sz="quarter" idx="22" hasCustomPrompt="1"/>
          </p:nvPr>
        </p:nvSpPr>
        <p:spPr>
          <a:xfrm>
            <a:off x="1004328" y="138508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2" name="Textplatzhalter 69">
            <a:extLst>
              <a:ext uri="{FF2B5EF4-FFF2-40B4-BE49-F238E27FC236}">
                <a16:creationId xmlns:a16="http://schemas.microsoft.com/office/drawing/2014/main" id="{C5C55289-DA3A-D6D4-872C-0086F93D33FA}"/>
              </a:ext>
            </a:extLst>
          </p:cNvPr>
          <p:cNvSpPr>
            <a:spLocks noGrp="1"/>
          </p:cNvSpPr>
          <p:nvPr>
            <p:ph type="body" sz="quarter" idx="23" hasCustomPrompt="1"/>
          </p:nvPr>
        </p:nvSpPr>
        <p:spPr>
          <a:xfrm>
            <a:off x="1649764" y="138508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3" name="Textplatzhalter 69">
            <a:extLst>
              <a:ext uri="{FF2B5EF4-FFF2-40B4-BE49-F238E27FC236}">
                <a16:creationId xmlns:a16="http://schemas.microsoft.com/office/drawing/2014/main" id="{5AA4711C-6C74-E63D-3D64-11E364B3D9DA}"/>
              </a:ext>
            </a:extLst>
          </p:cNvPr>
          <p:cNvSpPr>
            <a:spLocks noGrp="1"/>
          </p:cNvSpPr>
          <p:nvPr>
            <p:ph type="body" sz="quarter" idx="24" hasCustomPrompt="1"/>
          </p:nvPr>
        </p:nvSpPr>
        <p:spPr>
          <a:xfrm>
            <a:off x="2288989" y="138508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4" name="Textplatzhalter 69">
            <a:extLst>
              <a:ext uri="{FF2B5EF4-FFF2-40B4-BE49-F238E27FC236}">
                <a16:creationId xmlns:a16="http://schemas.microsoft.com/office/drawing/2014/main" id="{05353F66-ED37-5974-D37F-9FA9FAB2A662}"/>
              </a:ext>
            </a:extLst>
          </p:cNvPr>
          <p:cNvSpPr>
            <a:spLocks noGrp="1"/>
          </p:cNvSpPr>
          <p:nvPr>
            <p:ph type="body" sz="quarter" idx="25" hasCustomPrompt="1"/>
          </p:nvPr>
        </p:nvSpPr>
        <p:spPr>
          <a:xfrm>
            <a:off x="2928215" y="138508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5" name="Textplatzhalter 69">
            <a:extLst>
              <a:ext uri="{FF2B5EF4-FFF2-40B4-BE49-F238E27FC236}">
                <a16:creationId xmlns:a16="http://schemas.microsoft.com/office/drawing/2014/main" id="{0F47BD6D-453E-BB2E-0526-28A06A1692FC}"/>
              </a:ext>
            </a:extLst>
          </p:cNvPr>
          <p:cNvSpPr>
            <a:spLocks noGrp="1"/>
          </p:cNvSpPr>
          <p:nvPr>
            <p:ph type="body" sz="quarter" idx="26" hasCustomPrompt="1"/>
          </p:nvPr>
        </p:nvSpPr>
        <p:spPr>
          <a:xfrm>
            <a:off x="374340" y="202614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6" name="Textplatzhalter 69">
            <a:extLst>
              <a:ext uri="{FF2B5EF4-FFF2-40B4-BE49-F238E27FC236}">
                <a16:creationId xmlns:a16="http://schemas.microsoft.com/office/drawing/2014/main" id="{CF0988DC-68B9-748C-096C-F0B16594E551}"/>
              </a:ext>
            </a:extLst>
          </p:cNvPr>
          <p:cNvSpPr>
            <a:spLocks noGrp="1"/>
          </p:cNvSpPr>
          <p:nvPr>
            <p:ph type="body" sz="quarter" idx="27" hasCustomPrompt="1"/>
          </p:nvPr>
        </p:nvSpPr>
        <p:spPr>
          <a:xfrm>
            <a:off x="1004328" y="202614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7" name="Textplatzhalter 69">
            <a:extLst>
              <a:ext uri="{FF2B5EF4-FFF2-40B4-BE49-F238E27FC236}">
                <a16:creationId xmlns:a16="http://schemas.microsoft.com/office/drawing/2014/main" id="{A70CFD45-3753-F88A-73B4-1FF748BDB314}"/>
              </a:ext>
            </a:extLst>
          </p:cNvPr>
          <p:cNvSpPr>
            <a:spLocks noGrp="1"/>
          </p:cNvSpPr>
          <p:nvPr>
            <p:ph type="body" sz="quarter" idx="28" hasCustomPrompt="1"/>
          </p:nvPr>
        </p:nvSpPr>
        <p:spPr>
          <a:xfrm>
            <a:off x="1649764" y="202614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8" name="Textplatzhalter 69">
            <a:extLst>
              <a:ext uri="{FF2B5EF4-FFF2-40B4-BE49-F238E27FC236}">
                <a16:creationId xmlns:a16="http://schemas.microsoft.com/office/drawing/2014/main" id="{9B130331-0D67-12E0-95CC-D1317425B389}"/>
              </a:ext>
            </a:extLst>
          </p:cNvPr>
          <p:cNvSpPr>
            <a:spLocks noGrp="1"/>
          </p:cNvSpPr>
          <p:nvPr>
            <p:ph type="body" sz="quarter" idx="29" hasCustomPrompt="1"/>
          </p:nvPr>
        </p:nvSpPr>
        <p:spPr>
          <a:xfrm>
            <a:off x="2288989" y="202614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89" name="Textplatzhalter 69">
            <a:extLst>
              <a:ext uri="{FF2B5EF4-FFF2-40B4-BE49-F238E27FC236}">
                <a16:creationId xmlns:a16="http://schemas.microsoft.com/office/drawing/2014/main" id="{8B2F7D41-4C12-727B-3E92-6FF110197A03}"/>
              </a:ext>
            </a:extLst>
          </p:cNvPr>
          <p:cNvSpPr>
            <a:spLocks noGrp="1"/>
          </p:cNvSpPr>
          <p:nvPr>
            <p:ph type="body" sz="quarter" idx="30" hasCustomPrompt="1"/>
          </p:nvPr>
        </p:nvSpPr>
        <p:spPr>
          <a:xfrm>
            <a:off x="2928215" y="202614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0" name="Textplatzhalter 69">
            <a:extLst>
              <a:ext uri="{FF2B5EF4-FFF2-40B4-BE49-F238E27FC236}">
                <a16:creationId xmlns:a16="http://schemas.microsoft.com/office/drawing/2014/main" id="{795FA03A-88FE-8EAF-9158-4C04C96C4646}"/>
              </a:ext>
            </a:extLst>
          </p:cNvPr>
          <p:cNvSpPr>
            <a:spLocks noGrp="1"/>
          </p:cNvSpPr>
          <p:nvPr>
            <p:ph type="body" sz="quarter" idx="31" hasCustomPrompt="1"/>
          </p:nvPr>
        </p:nvSpPr>
        <p:spPr>
          <a:xfrm>
            <a:off x="374340" y="266089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1" name="Textplatzhalter 69">
            <a:extLst>
              <a:ext uri="{FF2B5EF4-FFF2-40B4-BE49-F238E27FC236}">
                <a16:creationId xmlns:a16="http://schemas.microsoft.com/office/drawing/2014/main" id="{8B5E9E1B-227B-1DD2-4038-F7EB533C5579}"/>
              </a:ext>
            </a:extLst>
          </p:cNvPr>
          <p:cNvSpPr>
            <a:spLocks noGrp="1"/>
          </p:cNvSpPr>
          <p:nvPr>
            <p:ph type="body" sz="quarter" idx="32" hasCustomPrompt="1"/>
          </p:nvPr>
        </p:nvSpPr>
        <p:spPr>
          <a:xfrm>
            <a:off x="1004328" y="266089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2" name="Textplatzhalter 69">
            <a:extLst>
              <a:ext uri="{FF2B5EF4-FFF2-40B4-BE49-F238E27FC236}">
                <a16:creationId xmlns:a16="http://schemas.microsoft.com/office/drawing/2014/main" id="{9A629967-5F8E-DA01-3CB0-928256425018}"/>
              </a:ext>
            </a:extLst>
          </p:cNvPr>
          <p:cNvSpPr>
            <a:spLocks noGrp="1"/>
          </p:cNvSpPr>
          <p:nvPr>
            <p:ph type="body" sz="quarter" idx="33" hasCustomPrompt="1"/>
          </p:nvPr>
        </p:nvSpPr>
        <p:spPr>
          <a:xfrm>
            <a:off x="1649764" y="266089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3" name="Textplatzhalter 69">
            <a:extLst>
              <a:ext uri="{FF2B5EF4-FFF2-40B4-BE49-F238E27FC236}">
                <a16:creationId xmlns:a16="http://schemas.microsoft.com/office/drawing/2014/main" id="{980CC649-421B-1126-0E54-4315D3D264ED}"/>
              </a:ext>
            </a:extLst>
          </p:cNvPr>
          <p:cNvSpPr>
            <a:spLocks noGrp="1"/>
          </p:cNvSpPr>
          <p:nvPr>
            <p:ph type="body" sz="quarter" idx="34" hasCustomPrompt="1"/>
          </p:nvPr>
        </p:nvSpPr>
        <p:spPr>
          <a:xfrm>
            <a:off x="2288989" y="266089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4" name="Textplatzhalter 69">
            <a:extLst>
              <a:ext uri="{FF2B5EF4-FFF2-40B4-BE49-F238E27FC236}">
                <a16:creationId xmlns:a16="http://schemas.microsoft.com/office/drawing/2014/main" id="{33A4C659-72DF-F0D4-7190-3AA0AF3B0FA1}"/>
              </a:ext>
            </a:extLst>
          </p:cNvPr>
          <p:cNvSpPr>
            <a:spLocks noGrp="1"/>
          </p:cNvSpPr>
          <p:nvPr>
            <p:ph type="body" sz="quarter" idx="35" hasCustomPrompt="1"/>
          </p:nvPr>
        </p:nvSpPr>
        <p:spPr>
          <a:xfrm>
            <a:off x="2928215" y="266089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95" name="Rectangle 8">
            <a:extLst>
              <a:ext uri="{FF2B5EF4-FFF2-40B4-BE49-F238E27FC236}">
                <a16:creationId xmlns:a16="http://schemas.microsoft.com/office/drawing/2014/main" id="{A6CB4FE3-44F3-98CC-59B7-CFD2EF528672}"/>
              </a:ext>
            </a:extLst>
          </p:cNvPr>
          <p:cNvSpPr>
            <a:spLocks/>
          </p:cNvSpPr>
          <p:nvPr userDrawn="1"/>
        </p:nvSpPr>
        <p:spPr>
          <a:xfrm rot="5400000">
            <a:off x="3555991" y="-2740"/>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96" name="Abgerundetes Rechteck 95">
            <a:extLst>
              <a:ext uri="{FF2B5EF4-FFF2-40B4-BE49-F238E27FC236}">
                <a16:creationId xmlns:a16="http://schemas.microsoft.com/office/drawing/2014/main" id="{BAB1D271-2FB7-7366-39C2-9396AAA62728}"/>
              </a:ext>
            </a:extLst>
          </p:cNvPr>
          <p:cNvSpPr/>
          <p:nvPr userDrawn="1"/>
        </p:nvSpPr>
        <p:spPr>
          <a:xfrm>
            <a:off x="3635735" y="7816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Abgerundetes Rechteck 96">
            <a:extLst>
              <a:ext uri="{FF2B5EF4-FFF2-40B4-BE49-F238E27FC236}">
                <a16:creationId xmlns:a16="http://schemas.microsoft.com/office/drawing/2014/main" id="{83617A77-CBD6-9D26-AFAA-2D6DE7A7E1C7}"/>
              </a:ext>
            </a:extLst>
          </p:cNvPr>
          <p:cNvSpPr/>
          <p:nvPr userDrawn="1"/>
        </p:nvSpPr>
        <p:spPr>
          <a:xfrm>
            <a:off x="3635735" y="71606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8" name="Abgerundetes Rechteck 97">
            <a:extLst>
              <a:ext uri="{FF2B5EF4-FFF2-40B4-BE49-F238E27FC236}">
                <a16:creationId xmlns:a16="http://schemas.microsoft.com/office/drawing/2014/main" id="{BB757FA2-03A1-E844-49DC-A9D4D3B62A50}"/>
              </a:ext>
            </a:extLst>
          </p:cNvPr>
          <p:cNvSpPr/>
          <p:nvPr userDrawn="1"/>
        </p:nvSpPr>
        <p:spPr>
          <a:xfrm>
            <a:off x="3635735" y="135397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9" name="Abgerundetes Rechteck 98">
            <a:extLst>
              <a:ext uri="{FF2B5EF4-FFF2-40B4-BE49-F238E27FC236}">
                <a16:creationId xmlns:a16="http://schemas.microsoft.com/office/drawing/2014/main" id="{DEC2E86A-26F9-79E6-BAEE-0378DBE1C8FE}"/>
              </a:ext>
            </a:extLst>
          </p:cNvPr>
          <p:cNvSpPr/>
          <p:nvPr userDrawn="1"/>
        </p:nvSpPr>
        <p:spPr>
          <a:xfrm>
            <a:off x="3635735" y="199187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Abgerundetes Rechteck 99">
            <a:extLst>
              <a:ext uri="{FF2B5EF4-FFF2-40B4-BE49-F238E27FC236}">
                <a16:creationId xmlns:a16="http://schemas.microsoft.com/office/drawing/2014/main" id="{DF048ECC-57D4-FA42-D182-E5C13D6AC895}"/>
              </a:ext>
            </a:extLst>
          </p:cNvPr>
          <p:cNvSpPr/>
          <p:nvPr userDrawn="1"/>
        </p:nvSpPr>
        <p:spPr>
          <a:xfrm>
            <a:off x="3635735" y="262978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1" name="Abgerundetes Rechteck 100">
            <a:extLst>
              <a:ext uri="{FF2B5EF4-FFF2-40B4-BE49-F238E27FC236}">
                <a16:creationId xmlns:a16="http://schemas.microsoft.com/office/drawing/2014/main" id="{B2990460-B267-D6BF-BA0C-094BD1F67C6B}"/>
              </a:ext>
            </a:extLst>
          </p:cNvPr>
          <p:cNvSpPr/>
          <p:nvPr userDrawn="1"/>
        </p:nvSpPr>
        <p:spPr>
          <a:xfrm>
            <a:off x="6189610" y="7816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2" name="Abgerundetes Rechteck 101">
            <a:extLst>
              <a:ext uri="{FF2B5EF4-FFF2-40B4-BE49-F238E27FC236}">
                <a16:creationId xmlns:a16="http://schemas.microsoft.com/office/drawing/2014/main" id="{C9BBE660-D495-BCB6-A46F-2795C834A700}"/>
              </a:ext>
            </a:extLst>
          </p:cNvPr>
          <p:cNvSpPr/>
          <p:nvPr userDrawn="1"/>
        </p:nvSpPr>
        <p:spPr>
          <a:xfrm>
            <a:off x="6189610" y="71606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3" name="Abgerundetes Rechteck 102">
            <a:extLst>
              <a:ext uri="{FF2B5EF4-FFF2-40B4-BE49-F238E27FC236}">
                <a16:creationId xmlns:a16="http://schemas.microsoft.com/office/drawing/2014/main" id="{AEF0FF73-3B2F-BDC3-8B48-708B6EC4A80C}"/>
              </a:ext>
            </a:extLst>
          </p:cNvPr>
          <p:cNvSpPr/>
          <p:nvPr userDrawn="1"/>
        </p:nvSpPr>
        <p:spPr>
          <a:xfrm>
            <a:off x="6189610" y="135397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4" name="Abgerundetes Rechteck 103">
            <a:extLst>
              <a:ext uri="{FF2B5EF4-FFF2-40B4-BE49-F238E27FC236}">
                <a16:creationId xmlns:a16="http://schemas.microsoft.com/office/drawing/2014/main" id="{C5C67CC8-78E4-6CC6-064F-2A76DA6F468D}"/>
              </a:ext>
            </a:extLst>
          </p:cNvPr>
          <p:cNvSpPr/>
          <p:nvPr userDrawn="1"/>
        </p:nvSpPr>
        <p:spPr>
          <a:xfrm>
            <a:off x="6189610" y="199187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5" name="Abgerundetes Rechteck 104">
            <a:extLst>
              <a:ext uri="{FF2B5EF4-FFF2-40B4-BE49-F238E27FC236}">
                <a16:creationId xmlns:a16="http://schemas.microsoft.com/office/drawing/2014/main" id="{F12E8160-BE52-3EEE-FD41-25E46F28D57B}"/>
              </a:ext>
            </a:extLst>
          </p:cNvPr>
          <p:cNvSpPr/>
          <p:nvPr userDrawn="1"/>
        </p:nvSpPr>
        <p:spPr>
          <a:xfrm>
            <a:off x="6189610" y="262978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6" name="Abgerundetes Rechteck 105">
            <a:extLst>
              <a:ext uri="{FF2B5EF4-FFF2-40B4-BE49-F238E27FC236}">
                <a16:creationId xmlns:a16="http://schemas.microsoft.com/office/drawing/2014/main" id="{8C8E59D6-B298-BC00-4F5F-C75FE1D1D632}"/>
              </a:ext>
            </a:extLst>
          </p:cNvPr>
          <p:cNvSpPr/>
          <p:nvPr userDrawn="1"/>
        </p:nvSpPr>
        <p:spPr>
          <a:xfrm>
            <a:off x="4911159" y="7816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Abgerundetes Rechteck 106">
            <a:extLst>
              <a:ext uri="{FF2B5EF4-FFF2-40B4-BE49-F238E27FC236}">
                <a16:creationId xmlns:a16="http://schemas.microsoft.com/office/drawing/2014/main" id="{157FA12D-FAC7-D860-5853-C88C1032AFD3}"/>
              </a:ext>
            </a:extLst>
          </p:cNvPr>
          <p:cNvSpPr/>
          <p:nvPr userDrawn="1"/>
        </p:nvSpPr>
        <p:spPr>
          <a:xfrm>
            <a:off x="4911159" y="71606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Abgerundetes Rechteck 107">
            <a:extLst>
              <a:ext uri="{FF2B5EF4-FFF2-40B4-BE49-F238E27FC236}">
                <a16:creationId xmlns:a16="http://schemas.microsoft.com/office/drawing/2014/main" id="{86A7107D-98EE-1699-F58E-71AA583014F9}"/>
              </a:ext>
            </a:extLst>
          </p:cNvPr>
          <p:cNvSpPr/>
          <p:nvPr userDrawn="1"/>
        </p:nvSpPr>
        <p:spPr>
          <a:xfrm>
            <a:off x="4911159" y="135397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Abgerundetes Rechteck 108">
            <a:extLst>
              <a:ext uri="{FF2B5EF4-FFF2-40B4-BE49-F238E27FC236}">
                <a16:creationId xmlns:a16="http://schemas.microsoft.com/office/drawing/2014/main" id="{0CF5D510-4FB2-8284-8CE7-D8B58BFDDE66}"/>
              </a:ext>
            </a:extLst>
          </p:cNvPr>
          <p:cNvSpPr/>
          <p:nvPr userDrawn="1"/>
        </p:nvSpPr>
        <p:spPr>
          <a:xfrm>
            <a:off x="4911159" y="199187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Abgerundetes Rechteck 109">
            <a:extLst>
              <a:ext uri="{FF2B5EF4-FFF2-40B4-BE49-F238E27FC236}">
                <a16:creationId xmlns:a16="http://schemas.microsoft.com/office/drawing/2014/main" id="{43BD1822-879E-2CFB-DB54-DF6D587BA021}"/>
              </a:ext>
            </a:extLst>
          </p:cNvPr>
          <p:cNvSpPr/>
          <p:nvPr userDrawn="1"/>
        </p:nvSpPr>
        <p:spPr>
          <a:xfrm>
            <a:off x="4911159" y="262978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Abgerundetes Rechteck 110">
            <a:extLst>
              <a:ext uri="{FF2B5EF4-FFF2-40B4-BE49-F238E27FC236}">
                <a16:creationId xmlns:a16="http://schemas.microsoft.com/office/drawing/2014/main" id="{56D0EBE7-C7F4-5A0C-8CD4-1EF5B8B94564}"/>
              </a:ext>
            </a:extLst>
          </p:cNvPr>
          <p:cNvSpPr/>
          <p:nvPr userDrawn="1"/>
        </p:nvSpPr>
        <p:spPr>
          <a:xfrm>
            <a:off x="4271934" y="7816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Abgerundetes Rechteck 111">
            <a:extLst>
              <a:ext uri="{FF2B5EF4-FFF2-40B4-BE49-F238E27FC236}">
                <a16:creationId xmlns:a16="http://schemas.microsoft.com/office/drawing/2014/main" id="{0750BDBC-8D29-CA3C-1DEA-51EF24D1121F}"/>
              </a:ext>
            </a:extLst>
          </p:cNvPr>
          <p:cNvSpPr/>
          <p:nvPr userDrawn="1"/>
        </p:nvSpPr>
        <p:spPr>
          <a:xfrm>
            <a:off x="4271934" y="71606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Abgerundetes Rechteck 112">
            <a:extLst>
              <a:ext uri="{FF2B5EF4-FFF2-40B4-BE49-F238E27FC236}">
                <a16:creationId xmlns:a16="http://schemas.microsoft.com/office/drawing/2014/main" id="{7FD3B5CE-59C6-1BF2-DA18-BD2293B0938A}"/>
              </a:ext>
            </a:extLst>
          </p:cNvPr>
          <p:cNvSpPr/>
          <p:nvPr userDrawn="1"/>
        </p:nvSpPr>
        <p:spPr>
          <a:xfrm>
            <a:off x="4271934" y="135397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Abgerundetes Rechteck 113">
            <a:extLst>
              <a:ext uri="{FF2B5EF4-FFF2-40B4-BE49-F238E27FC236}">
                <a16:creationId xmlns:a16="http://schemas.microsoft.com/office/drawing/2014/main" id="{9ED44E54-EFC0-305C-1F7D-986D774E6287}"/>
              </a:ext>
            </a:extLst>
          </p:cNvPr>
          <p:cNvSpPr/>
          <p:nvPr userDrawn="1"/>
        </p:nvSpPr>
        <p:spPr>
          <a:xfrm>
            <a:off x="4271934" y="199187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Abgerundetes Rechteck 114">
            <a:extLst>
              <a:ext uri="{FF2B5EF4-FFF2-40B4-BE49-F238E27FC236}">
                <a16:creationId xmlns:a16="http://schemas.microsoft.com/office/drawing/2014/main" id="{135D3A1E-B26A-5417-C2F2-FE54CDAF8523}"/>
              </a:ext>
            </a:extLst>
          </p:cNvPr>
          <p:cNvSpPr/>
          <p:nvPr userDrawn="1"/>
        </p:nvSpPr>
        <p:spPr>
          <a:xfrm>
            <a:off x="4271934" y="262978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Abgerundetes Rechteck 115">
            <a:extLst>
              <a:ext uri="{FF2B5EF4-FFF2-40B4-BE49-F238E27FC236}">
                <a16:creationId xmlns:a16="http://schemas.microsoft.com/office/drawing/2014/main" id="{D4C57C4C-23AD-3555-81D2-83B03C1D4104}"/>
              </a:ext>
            </a:extLst>
          </p:cNvPr>
          <p:cNvSpPr/>
          <p:nvPr userDrawn="1"/>
        </p:nvSpPr>
        <p:spPr>
          <a:xfrm>
            <a:off x="5550384" y="7816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7" name="Abgerundetes Rechteck 116">
            <a:extLst>
              <a:ext uri="{FF2B5EF4-FFF2-40B4-BE49-F238E27FC236}">
                <a16:creationId xmlns:a16="http://schemas.microsoft.com/office/drawing/2014/main" id="{C935392F-27BC-F092-9005-E1D48A83CBF0}"/>
              </a:ext>
            </a:extLst>
          </p:cNvPr>
          <p:cNvSpPr/>
          <p:nvPr userDrawn="1"/>
        </p:nvSpPr>
        <p:spPr>
          <a:xfrm>
            <a:off x="5550384" y="71606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Abgerundetes Rechteck 117">
            <a:extLst>
              <a:ext uri="{FF2B5EF4-FFF2-40B4-BE49-F238E27FC236}">
                <a16:creationId xmlns:a16="http://schemas.microsoft.com/office/drawing/2014/main" id="{C8EF5C63-8886-4F99-8C0A-74D12121478D}"/>
              </a:ext>
            </a:extLst>
          </p:cNvPr>
          <p:cNvSpPr/>
          <p:nvPr userDrawn="1"/>
        </p:nvSpPr>
        <p:spPr>
          <a:xfrm>
            <a:off x="5550384" y="135397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9" name="Abgerundetes Rechteck 118">
            <a:extLst>
              <a:ext uri="{FF2B5EF4-FFF2-40B4-BE49-F238E27FC236}">
                <a16:creationId xmlns:a16="http://schemas.microsoft.com/office/drawing/2014/main" id="{3CAC9000-BF5E-6E0E-302C-71D0D4A8A8D5}"/>
              </a:ext>
            </a:extLst>
          </p:cNvPr>
          <p:cNvSpPr/>
          <p:nvPr userDrawn="1"/>
        </p:nvSpPr>
        <p:spPr>
          <a:xfrm>
            <a:off x="5550384" y="1991877"/>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Abgerundetes Rechteck 119">
            <a:extLst>
              <a:ext uri="{FF2B5EF4-FFF2-40B4-BE49-F238E27FC236}">
                <a16:creationId xmlns:a16="http://schemas.microsoft.com/office/drawing/2014/main" id="{A498D5DB-E952-3CA7-3D2B-39A7A03D5A27}"/>
              </a:ext>
            </a:extLst>
          </p:cNvPr>
          <p:cNvSpPr/>
          <p:nvPr userDrawn="1"/>
        </p:nvSpPr>
        <p:spPr>
          <a:xfrm>
            <a:off x="5550384" y="262978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1" name="Textplatzhalter 69">
            <a:extLst>
              <a:ext uri="{FF2B5EF4-FFF2-40B4-BE49-F238E27FC236}">
                <a16:creationId xmlns:a16="http://schemas.microsoft.com/office/drawing/2014/main" id="{F4464FCE-70F0-1DBE-AF7D-997470D52AE0}"/>
              </a:ext>
            </a:extLst>
          </p:cNvPr>
          <p:cNvSpPr>
            <a:spLocks noGrp="1"/>
          </p:cNvSpPr>
          <p:nvPr>
            <p:ph type="body" sz="quarter" idx="36" hasCustomPrompt="1"/>
          </p:nvPr>
        </p:nvSpPr>
        <p:spPr>
          <a:xfrm>
            <a:off x="3677165" y="13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2" name="Textplatzhalter 69">
            <a:extLst>
              <a:ext uri="{FF2B5EF4-FFF2-40B4-BE49-F238E27FC236}">
                <a16:creationId xmlns:a16="http://schemas.microsoft.com/office/drawing/2014/main" id="{518E54F0-6276-E328-C794-4931FFD48486}"/>
              </a:ext>
            </a:extLst>
          </p:cNvPr>
          <p:cNvSpPr>
            <a:spLocks noGrp="1"/>
          </p:cNvSpPr>
          <p:nvPr>
            <p:ph type="body" sz="quarter" idx="37" hasCustomPrompt="1"/>
          </p:nvPr>
        </p:nvSpPr>
        <p:spPr>
          <a:xfrm>
            <a:off x="4307153" y="13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3" name="Textplatzhalter 69">
            <a:extLst>
              <a:ext uri="{FF2B5EF4-FFF2-40B4-BE49-F238E27FC236}">
                <a16:creationId xmlns:a16="http://schemas.microsoft.com/office/drawing/2014/main" id="{60548DB8-7037-D0EF-94D9-97E76BD29FE4}"/>
              </a:ext>
            </a:extLst>
          </p:cNvPr>
          <p:cNvSpPr>
            <a:spLocks noGrp="1"/>
          </p:cNvSpPr>
          <p:nvPr>
            <p:ph type="body" sz="quarter" idx="38" hasCustomPrompt="1"/>
          </p:nvPr>
        </p:nvSpPr>
        <p:spPr>
          <a:xfrm>
            <a:off x="4952589" y="13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4" name="Textplatzhalter 69">
            <a:extLst>
              <a:ext uri="{FF2B5EF4-FFF2-40B4-BE49-F238E27FC236}">
                <a16:creationId xmlns:a16="http://schemas.microsoft.com/office/drawing/2014/main" id="{2B5CFCA9-8968-A659-C6CE-60351EF5D404}"/>
              </a:ext>
            </a:extLst>
          </p:cNvPr>
          <p:cNvSpPr>
            <a:spLocks noGrp="1"/>
          </p:cNvSpPr>
          <p:nvPr>
            <p:ph type="body" sz="quarter" idx="39" hasCustomPrompt="1"/>
          </p:nvPr>
        </p:nvSpPr>
        <p:spPr>
          <a:xfrm>
            <a:off x="5591814" y="13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5" name="Textplatzhalter 69">
            <a:extLst>
              <a:ext uri="{FF2B5EF4-FFF2-40B4-BE49-F238E27FC236}">
                <a16:creationId xmlns:a16="http://schemas.microsoft.com/office/drawing/2014/main" id="{FC13E7BC-4F36-9295-296F-DFEE2E48E78D}"/>
              </a:ext>
            </a:extLst>
          </p:cNvPr>
          <p:cNvSpPr>
            <a:spLocks noGrp="1"/>
          </p:cNvSpPr>
          <p:nvPr>
            <p:ph type="body" sz="quarter" idx="40" hasCustomPrompt="1"/>
          </p:nvPr>
        </p:nvSpPr>
        <p:spPr>
          <a:xfrm>
            <a:off x="6231040" y="13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6" name="Textplatzhalter 69">
            <a:extLst>
              <a:ext uri="{FF2B5EF4-FFF2-40B4-BE49-F238E27FC236}">
                <a16:creationId xmlns:a16="http://schemas.microsoft.com/office/drawing/2014/main" id="{E8EAD5AB-92B1-5368-1A1F-C4E8FBCC5A23}"/>
              </a:ext>
            </a:extLst>
          </p:cNvPr>
          <p:cNvSpPr>
            <a:spLocks noGrp="1"/>
          </p:cNvSpPr>
          <p:nvPr>
            <p:ph type="body" sz="quarter" idx="41" hasCustomPrompt="1"/>
          </p:nvPr>
        </p:nvSpPr>
        <p:spPr>
          <a:xfrm>
            <a:off x="3677165" y="747185"/>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7" name="Textplatzhalter 69">
            <a:extLst>
              <a:ext uri="{FF2B5EF4-FFF2-40B4-BE49-F238E27FC236}">
                <a16:creationId xmlns:a16="http://schemas.microsoft.com/office/drawing/2014/main" id="{B21197FA-0D8B-B8F8-4398-6A4AA759C926}"/>
              </a:ext>
            </a:extLst>
          </p:cNvPr>
          <p:cNvSpPr>
            <a:spLocks noGrp="1"/>
          </p:cNvSpPr>
          <p:nvPr>
            <p:ph type="body" sz="quarter" idx="42" hasCustomPrompt="1"/>
          </p:nvPr>
        </p:nvSpPr>
        <p:spPr>
          <a:xfrm>
            <a:off x="4307153" y="747185"/>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8" name="Textplatzhalter 69">
            <a:extLst>
              <a:ext uri="{FF2B5EF4-FFF2-40B4-BE49-F238E27FC236}">
                <a16:creationId xmlns:a16="http://schemas.microsoft.com/office/drawing/2014/main" id="{CA958E01-19C9-D129-5819-79C92FB10A1F}"/>
              </a:ext>
            </a:extLst>
          </p:cNvPr>
          <p:cNvSpPr>
            <a:spLocks noGrp="1"/>
          </p:cNvSpPr>
          <p:nvPr>
            <p:ph type="body" sz="quarter" idx="43" hasCustomPrompt="1"/>
          </p:nvPr>
        </p:nvSpPr>
        <p:spPr>
          <a:xfrm>
            <a:off x="4952589" y="747185"/>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29" name="Textplatzhalter 69">
            <a:extLst>
              <a:ext uri="{FF2B5EF4-FFF2-40B4-BE49-F238E27FC236}">
                <a16:creationId xmlns:a16="http://schemas.microsoft.com/office/drawing/2014/main" id="{03823DCE-E069-F553-A048-DE80B11071C0}"/>
              </a:ext>
            </a:extLst>
          </p:cNvPr>
          <p:cNvSpPr>
            <a:spLocks noGrp="1"/>
          </p:cNvSpPr>
          <p:nvPr>
            <p:ph type="body" sz="quarter" idx="44" hasCustomPrompt="1"/>
          </p:nvPr>
        </p:nvSpPr>
        <p:spPr>
          <a:xfrm>
            <a:off x="5591814" y="747185"/>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0" name="Textplatzhalter 69">
            <a:extLst>
              <a:ext uri="{FF2B5EF4-FFF2-40B4-BE49-F238E27FC236}">
                <a16:creationId xmlns:a16="http://schemas.microsoft.com/office/drawing/2014/main" id="{5A365934-D86D-ECE1-3F41-1AF57F68AAB7}"/>
              </a:ext>
            </a:extLst>
          </p:cNvPr>
          <p:cNvSpPr>
            <a:spLocks noGrp="1"/>
          </p:cNvSpPr>
          <p:nvPr>
            <p:ph type="body" sz="quarter" idx="45" hasCustomPrompt="1"/>
          </p:nvPr>
        </p:nvSpPr>
        <p:spPr>
          <a:xfrm>
            <a:off x="6231040" y="747185"/>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1" name="Textplatzhalter 69">
            <a:extLst>
              <a:ext uri="{FF2B5EF4-FFF2-40B4-BE49-F238E27FC236}">
                <a16:creationId xmlns:a16="http://schemas.microsoft.com/office/drawing/2014/main" id="{14A5B48B-7175-E0F2-325B-C7897FDEB8E1}"/>
              </a:ext>
            </a:extLst>
          </p:cNvPr>
          <p:cNvSpPr>
            <a:spLocks noGrp="1"/>
          </p:cNvSpPr>
          <p:nvPr>
            <p:ph type="body" sz="quarter" idx="46" hasCustomPrompt="1"/>
          </p:nvPr>
        </p:nvSpPr>
        <p:spPr>
          <a:xfrm>
            <a:off x="3677165" y="138509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2" name="Textplatzhalter 69">
            <a:extLst>
              <a:ext uri="{FF2B5EF4-FFF2-40B4-BE49-F238E27FC236}">
                <a16:creationId xmlns:a16="http://schemas.microsoft.com/office/drawing/2014/main" id="{C066EF21-8406-2FBF-2A19-E3BC4C55C3CB}"/>
              </a:ext>
            </a:extLst>
          </p:cNvPr>
          <p:cNvSpPr>
            <a:spLocks noGrp="1"/>
          </p:cNvSpPr>
          <p:nvPr>
            <p:ph type="body" sz="quarter" idx="47" hasCustomPrompt="1"/>
          </p:nvPr>
        </p:nvSpPr>
        <p:spPr>
          <a:xfrm>
            <a:off x="4307153" y="138509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3" name="Textplatzhalter 69">
            <a:extLst>
              <a:ext uri="{FF2B5EF4-FFF2-40B4-BE49-F238E27FC236}">
                <a16:creationId xmlns:a16="http://schemas.microsoft.com/office/drawing/2014/main" id="{38018939-5481-F9F6-0AE3-19943419DC47}"/>
              </a:ext>
            </a:extLst>
          </p:cNvPr>
          <p:cNvSpPr>
            <a:spLocks noGrp="1"/>
          </p:cNvSpPr>
          <p:nvPr>
            <p:ph type="body" sz="quarter" idx="48" hasCustomPrompt="1"/>
          </p:nvPr>
        </p:nvSpPr>
        <p:spPr>
          <a:xfrm>
            <a:off x="4952589" y="138509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4" name="Textplatzhalter 69">
            <a:extLst>
              <a:ext uri="{FF2B5EF4-FFF2-40B4-BE49-F238E27FC236}">
                <a16:creationId xmlns:a16="http://schemas.microsoft.com/office/drawing/2014/main" id="{3E2A0D8A-23EA-01D4-3989-3F10EEE9C487}"/>
              </a:ext>
            </a:extLst>
          </p:cNvPr>
          <p:cNvSpPr>
            <a:spLocks noGrp="1"/>
          </p:cNvSpPr>
          <p:nvPr>
            <p:ph type="body" sz="quarter" idx="49" hasCustomPrompt="1"/>
          </p:nvPr>
        </p:nvSpPr>
        <p:spPr>
          <a:xfrm>
            <a:off x="5591814" y="138509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5" name="Textplatzhalter 69">
            <a:extLst>
              <a:ext uri="{FF2B5EF4-FFF2-40B4-BE49-F238E27FC236}">
                <a16:creationId xmlns:a16="http://schemas.microsoft.com/office/drawing/2014/main" id="{65A7F018-3CAB-9BF8-B249-26E924D46230}"/>
              </a:ext>
            </a:extLst>
          </p:cNvPr>
          <p:cNvSpPr>
            <a:spLocks noGrp="1"/>
          </p:cNvSpPr>
          <p:nvPr>
            <p:ph type="body" sz="quarter" idx="50" hasCustomPrompt="1"/>
          </p:nvPr>
        </p:nvSpPr>
        <p:spPr>
          <a:xfrm>
            <a:off x="6231040" y="138509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6" name="Textplatzhalter 69">
            <a:extLst>
              <a:ext uri="{FF2B5EF4-FFF2-40B4-BE49-F238E27FC236}">
                <a16:creationId xmlns:a16="http://schemas.microsoft.com/office/drawing/2014/main" id="{1EE2A5E8-85B3-70B8-2EDB-6684EDDD586C}"/>
              </a:ext>
            </a:extLst>
          </p:cNvPr>
          <p:cNvSpPr>
            <a:spLocks noGrp="1"/>
          </p:cNvSpPr>
          <p:nvPr>
            <p:ph type="body" sz="quarter" idx="51" hasCustomPrompt="1"/>
          </p:nvPr>
        </p:nvSpPr>
        <p:spPr>
          <a:xfrm>
            <a:off x="3677165" y="202615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7" name="Textplatzhalter 69">
            <a:extLst>
              <a:ext uri="{FF2B5EF4-FFF2-40B4-BE49-F238E27FC236}">
                <a16:creationId xmlns:a16="http://schemas.microsoft.com/office/drawing/2014/main" id="{6157BA31-A0AB-23FD-9B1A-B4A8AD99CE87}"/>
              </a:ext>
            </a:extLst>
          </p:cNvPr>
          <p:cNvSpPr>
            <a:spLocks noGrp="1"/>
          </p:cNvSpPr>
          <p:nvPr>
            <p:ph type="body" sz="quarter" idx="52" hasCustomPrompt="1"/>
          </p:nvPr>
        </p:nvSpPr>
        <p:spPr>
          <a:xfrm>
            <a:off x="4307153" y="202615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8" name="Textplatzhalter 69">
            <a:extLst>
              <a:ext uri="{FF2B5EF4-FFF2-40B4-BE49-F238E27FC236}">
                <a16:creationId xmlns:a16="http://schemas.microsoft.com/office/drawing/2014/main" id="{D7333D46-0326-F604-85AC-DA7E6ED7030E}"/>
              </a:ext>
            </a:extLst>
          </p:cNvPr>
          <p:cNvSpPr>
            <a:spLocks noGrp="1"/>
          </p:cNvSpPr>
          <p:nvPr>
            <p:ph type="body" sz="quarter" idx="53" hasCustomPrompt="1"/>
          </p:nvPr>
        </p:nvSpPr>
        <p:spPr>
          <a:xfrm>
            <a:off x="4952589" y="202615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39" name="Textplatzhalter 69">
            <a:extLst>
              <a:ext uri="{FF2B5EF4-FFF2-40B4-BE49-F238E27FC236}">
                <a16:creationId xmlns:a16="http://schemas.microsoft.com/office/drawing/2014/main" id="{30D787AD-37CA-2F94-D81B-DA21E148C180}"/>
              </a:ext>
            </a:extLst>
          </p:cNvPr>
          <p:cNvSpPr>
            <a:spLocks noGrp="1"/>
          </p:cNvSpPr>
          <p:nvPr>
            <p:ph type="body" sz="quarter" idx="54" hasCustomPrompt="1"/>
          </p:nvPr>
        </p:nvSpPr>
        <p:spPr>
          <a:xfrm>
            <a:off x="5591814" y="202615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0" name="Textplatzhalter 69">
            <a:extLst>
              <a:ext uri="{FF2B5EF4-FFF2-40B4-BE49-F238E27FC236}">
                <a16:creationId xmlns:a16="http://schemas.microsoft.com/office/drawing/2014/main" id="{07306644-CA20-0134-4AF7-772B8756C76A}"/>
              </a:ext>
            </a:extLst>
          </p:cNvPr>
          <p:cNvSpPr>
            <a:spLocks noGrp="1"/>
          </p:cNvSpPr>
          <p:nvPr>
            <p:ph type="body" sz="quarter" idx="55" hasCustomPrompt="1"/>
          </p:nvPr>
        </p:nvSpPr>
        <p:spPr>
          <a:xfrm>
            <a:off x="6231040" y="202615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1" name="Textplatzhalter 69">
            <a:extLst>
              <a:ext uri="{FF2B5EF4-FFF2-40B4-BE49-F238E27FC236}">
                <a16:creationId xmlns:a16="http://schemas.microsoft.com/office/drawing/2014/main" id="{981ABB1D-F620-329C-9B2B-526AB3EB60C8}"/>
              </a:ext>
            </a:extLst>
          </p:cNvPr>
          <p:cNvSpPr>
            <a:spLocks noGrp="1"/>
          </p:cNvSpPr>
          <p:nvPr>
            <p:ph type="body" sz="quarter" idx="56" hasCustomPrompt="1"/>
          </p:nvPr>
        </p:nvSpPr>
        <p:spPr>
          <a:xfrm>
            <a:off x="3677165" y="266089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2" name="Textplatzhalter 69">
            <a:extLst>
              <a:ext uri="{FF2B5EF4-FFF2-40B4-BE49-F238E27FC236}">
                <a16:creationId xmlns:a16="http://schemas.microsoft.com/office/drawing/2014/main" id="{2C1ED496-01E6-7141-57CE-09597D5CE1D3}"/>
              </a:ext>
            </a:extLst>
          </p:cNvPr>
          <p:cNvSpPr>
            <a:spLocks noGrp="1"/>
          </p:cNvSpPr>
          <p:nvPr>
            <p:ph type="body" sz="quarter" idx="57" hasCustomPrompt="1"/>
          </p:nvPr>
        </p:nvSpPr>
        <p:spPr>
          <a:xfrm>
            <a:off x="4307153" y="266089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3" name="Textplatzhalter 69">
            <a:extLst>
              <a:ext uri="{FF2B5EF4-FFF2-40B4-BE49-F238E27FC236}">
                <a16:creationId xmlns:a16="http://schemas.microsoft.com/office/drawing/2014/main" id="{4C7D944A-C8ED-E912-EA33-53FCC36D2B5C}"/>
              </a:ext>
            </a:extLst>
          </p:cNvPr>
          <p:cNvSpPr>
            <a:spLocks noGrp="1"/>
          </p:cNvSpPr>
          <p:nvPr>
            <p:ph type="body" sz="quarter" idx="58" hasCustomPrompt="1"/>
          </p:nvPr>
        </p:nvSpPr>
        <p:spPr>
          <a:xfrm>
            <a:off x="4952589" y="266089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4" name="Textplatzhalter 69">
            <a:extLst>
              <a:ext uri="{FF2B5EF4-FFF2-40B4-BE49-F238E27FC236}">
                <a16:creationId xmlns:a16="http://schemas.microsoft.com/office/drawing/2014/main" id="{82473B1A-7CA5-ACC4-F132-02DDAFB51F62}"/>
              </a:ext>
            </a:extLst>
          </p:cNvPr>
          <p:cNvSpPr>
            <a:spLocks noGrp="1"/>
          </p:cNvSpPr>
          <p:nvPr>
            <p:ph type="body" sz="quarter" idx="59" hasCustomPrompt="1"/>
          </p:nvPr>
        </p:nvSpPr>
        <p:spPr>
          <a:xfrm>
            <a:off x="5591814" y="266089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5" name="Textplatzhalter 69">
            <a:extLst>
              <a:ext uri="{FF2B5EF4-FFF2-40B4-BE49-F238E27FC236}">
                <a16:creationId xmlns:a16="http://schemas.microsoft.com/office/drawing/2014/main" id="{641404D5-14EE-2CC0-041B-DA0E16EC6979}"/>
              </a:ext>
            </a:extLst>
          </p:cNvPr>
          <p:cNvSpPr>
            <a:spLocks noGrp="1"/>
          </p:cNvSpPr>
          <p:nvPr>
            <p:ph type="body" sz="quarter" idx="60" hasCustomPrompt="1"/>
          </p:nvPr>
        </p:nvSpPr>
        <p:spPr>
          <a:xfrm>
            <a:off x="6231040" y="266089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46" name="Rectangle 8">
            <a:extLst>
              <a:ext uri="{FF2B5EF4-FFF2-40B4-BE49-F238E27FC236}">
                <a16:creationId xmlns:a16="http://schemas.microsoft.com/office/drawing/2014/main" id="{43071A12-592F-8337-1F9C-43E53769A58E}"/>
              </a:ext>
            </a:extLst>
          </p:cNvPr>
          <p:cNvSpPr>
            <a:spLocks/>
          </p:cNvSpPr>
          <p:nvPr userDrawn="1"/>
        </p:nvSpPr>
        <p:spPr>
          <a:xfrm rot="5400000">
            <a:off x="3555990" y="3298461"/>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147" name="Abgerundetes Rechteck 146">
            <a:extLst>
              <a:ext uri="{FF2B5EF4-FFF2-40B4-BE49-F238E27FC236}">
                <a16:creationId xmlns:a16="http://schemas.microsoft.com/office/drawing/2014/main" id="{20073B0F-2643-0C07-0CFD-B16037FB12C7}"/>
              </a:ext>
            </a:extLst>
          </p:cNvPr>
          <p:cNvSpPr/>
          <p:nvPr userDrawn="1"/>
        </p:nvSpPr>
        <p:spPr>
          <a:xfrm>
            <a:off x="3635736" y="337743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Abgerundetes Rechteck 147">
            <a:extLst>
              <a:ext uri="{FF2B5EF4-FFF2-40B4-BE49-F238E27FC236}">
                <a16:creationId xmlns:a16="http://schemas.microsoft.com/office/drawing/2014/main" id="{E280E983-F8E9-E2B7-3AF5-71E0A5C05294}"/>
              </a:ext>
            </a:extLst>
          </p:cNvPr>
          <p:cNvSpPr/>
          <p:nvPr userDrawn="1"/>
        </p:nvSpPr>
        <p:spPr>
          <a:xfrm>
            <a:off x="3635736" y="401533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Abgerundetes Rechteck 148">
            <a:extLst>
              <a:ext uri="{FF2B5EF4-FFF2-40B4-BE49-F238E27FC236}">
                <a16:creationId xmlns:a16="http://schemas.microsoft.com/office/drawing/2014/main" id="{BCBCBB1F-E5D2-20EF-6BA6-F568F5898420}"/>
              </a:ext>
            </a:extLst>
          </p:cNvPr>
          <p:cNvSpPr/>
          <p:nvPr userDrawn="1"/>
        </p:nvSpPr>
        <p:spPr>
          <a:xfrm>
            <a:off x="3635736" y="465324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Abgerundetes Rechteck 149">
            <a:extLst>
              <a:ext uri="{FF2B5EF4-FFF2-40B4-BE49-F238E27FC236}">
                <a16:creationId xmlns:a16="http://schemas.microsoft.com/office/drawing/2014/main" id="{E63142D6-98CA-1863-551F-0FE9702B8489}"/>
              </a:ext>
            </a:extLst>
          </p:cNvPr>
          <p:cNvSpPr/>
          <p:nvPr userDrawn="1"/>
        </p:nvSpPr>
        <p:spPr>
          <a:xfrm>
            <a:off x="3635736" y="529114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Abgerundetes Rechteck 150">
            <a:extLst>
              <a:ext uri="{FF2B5EF4-FFF2-40B4-BE49-F238E27FC236}">
                <a16:creationId xmlns:a16="http://schemas.microsoft.com/office/drawing/2014/main" id="{2898863E-EF2E-7E5A-6E78-31E4727FB82F}"/>
              </a:ext>
            </a:extLst>
          </p:cNvPr>
          <p:cNvSpPr/>
          <p:nvPr userDrawn="1"/>
        </p:nvSpPr>
        <p:spPr>
          <a:xfrm>
            <a:off x="3635736" y="592905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Abgerundetes Rechteck 151">
            <a:extLst>
              <a:ext uri="{FF2B5EF4-FFF2-40B4-BE49-F238E27FC236}">
                <a16:creationId xmlns:a16="http://schemas.microsoft.com/office/drawing/2014/main" id="{F52DD1D7-7245-68FE-991C-5871027168CB}"/>
              </a:ext>
            </a:extLst>
          </p:cNvPr>
          <p:cNvSpPr/>
          <p:nvPr userDrawn="1"/>
        </p:nvSpPr>
        <p:spPr>
          <a:xfrm>
            <a:off x="6189611" y="337743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Abgerundetes Rechteck 152">
            <a:extLst>
              <a:ext uri="{FF2B5EF4-FFF2-40B4-BE49-F238E27FC236}">
                <a16:creationId xmlns:a16="http://schemas.microsoft.com/office/drawing/2014/main" id="{2D5733AD-7F11-1132-660C-0D5F4E17BE42}"/>
              </a:ext>
            </a:extLst>
          </p:cNvPr>
          <p:cNvSpPr/>
          <p:nvPr userDrawn="1"/>
        </p:nvSpPr>
        <p:spPr>
          <a:xfrm>
            <a:off x="6189611" y="401533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Abgerundetes Rechteck 153">
            <a:extLst>
              <a:ext uri="{FF2B5EF4-FFF2-40B4-BE49-F238E27FC236}">
                <a16:creationId xmlns:a16="http://schemas.microsoft.com/office/drawing/2014/main" id="{821886B8-0B1B-3865-D44F-3CA91123C107}"/>
              </a:ext>
            </a:extLst>
          </p:cNvPr>
          <p:cNvSpPr/>
          <p:nvPr userDrawn="1"/>
        </p:nvSpPr>
        <p:spPr>
          <a:xfrm>
            <a:off x="6189611" y="465324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5" name="Abgerundetes Rechteck 154">
            <a:extLst>
              <a:ext uri="{FF2B5EF4-FFF2-40B4-BE49-F238E27FC236}">
                <a16:creationId xmlns:a16="http://schemas.microsoft.com/office/drawing/2014/main" id="{9FAE87E1-990F-48DA-3683-0784A7BE7031}"/>
              </a:ext>
            </a:extLst>
          </p:cNvPr>
          <p:cNvSpPr/>
          <p:nvPr userDrawn="1"/>
        </p:nvSpPr>
        <p:spPr>
          <a:xfrm>
            <a:off x="6189611" y="529114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6" name="Abgerundetes Rechteck 155">
            <a:extLst>
              <a:ext uri="{FF2B5EF4-FFF2-40B4-BE49-F238E27FC236}">
                <a16:creationId xmlns:a16="http://schemas.microsoft.com/office/drawing/2014/main" id="{F56A9FF0-0C2A-90E6-786F-8CCD604BD66A}"/>
              </a:ext>
            </a:extLst>
          </p:cNvPr>
          <p:cNvSpPr/>
          <p:nvPr userDrawn="1"/>
        </p:nvSpPr>
        <p:spPr>
          <a:xfrm>
            <a:off x="6189611" y="592905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Abgerundetes Rechteck 156">
            <a:extLst>
              <a:ext uri="{FF2B5EF4-FFF2-40B4-BE49-F238E27FC236}">
                <a16:creationId xmlns:a16="http://schemas.microsoft.com/office/drawing/2014/main" id="{7293FA2D-B6CC-A202-869B-8574A41F3434}"/>
              </a:ext>
            </a:extLst>
          </p:cNvPr>
          <p:cNvSpPr/>
          <p:nvPr userDrawn="1"/>
        </p:nvSpPr>
        <p:spPr>
          <a:xfrm>
            <a:off x="4911160" y="337743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Abgerundetes Rechteck 157">
            <a:extLst>
              <a:ext uri="{FF2B5EF4-FFF2-40B4-BE49-F238E27FC236}">
                <a16:creationId xmlns:a16="http://schemas.microsoft.com/office/drawing/2014/main" id="{D4198681-8894-6AFD-509F-85E8E4B3D1C4}"/>
              </a:ext>
            </a:extLst>
          </p:cNvPr>
          <p:cNvSpPr/>
          <p:nvPr userDrawn="1"/>
        </p:nvSpPr>
        <p:spPr>
          <a:xfrm>
            <a:off x="4911160" y="401533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Abgerundetes Rechteck 158">
            <a:extLst>
              <a:ext uri="{FF2B5EF4-FFF2-40B4-BE49-F238E27FC236}">
                <a16:creationId xmlns:a16="http://schemas.microsoft.com/office/drawing/2014/main" id="{F7947288-DB7A-295A-E951-CFE33D6E8543}"/>
              </a:ext>
            </a:extLst>
          </p:cNvPr>
          <p:cNvSpPr/>
          <p:nvPr userDrawn="1"/>
        </p:nvSpPr>
        <p:spPr>
          <a:xfrm>
            <a:off x="4911160" y="465324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Abgerundetes Rechteck 159">
            <a:extLst>
              <a:ext uri="{FF2B5EF4-FFF2-40B4-BE49-F238E27FC236}">
                <a16:creationId xmlns:a16="http://schemas.microsoft.com/office/drawing/2014/main" id="{D618BCE7-5D5E-D296-49A0-495BFBBD5F7B}"/>
              </a:ext>
            </a:extLst>
          </p:cNvPr>
          <p:cNvSpPr/>
          <p:nvPr userDrawn="1"/>
        </p:nvSpPr>
        <p:spPr>
          <a:xfrm>
            <a:off x="4911160" y="529114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1" name="Abgerundetes Rechteck 160">
            <a:extLst>
              <a:ext uri="{FF2B5EF4-FFF2-40B4-BE49-F238E27FC236}">
                <a16:creationId xmlns:a16="http://schemas.microsoft.com/office/drawing/2014/main" id="{25C07C34-A095-D81A-0D64-4143A6028BED}"/>
              </a:ext>
            </a:extLst>
          </p:cNvPr>
          <p:cNvSpPr/>
          <p:nvPr userDrawn="1"/>
        </p:nvSpPr>
        <p:spPr>
          <a:xfrm>
            <a:off x="4911160" y="592905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2" name="Abgerundetes Rechteck 161">
            <a:extLst>
              <a:ext uri="{FF2B5EF4-FFF2-40B4-BE49-F238E27FC236}">
                <a16:creationId xmlns:a16="http://schemas.microsoft.com/office/drawing/2014/main" id="{49158377-8DE6-561E-07C7-B43931D878A8}"/>
              </a:ext>
            </a:extLst>
          </p:cNvPr>
          <p:cNvSpPr/>
          <p:nvPr userDrawn="1"/>
        </p:nvSpPr>
        <p:spPr>
          <a:xfrm>
            <a:off x="4271935" y="337743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3" name="Abgerundetes Rechteck 162">
            <a:extLst>
              <a:ext uri="{FF2B5EF4-FFF2-40B4-BE49-F238E27FC236}">
                <a16:creationId xmlns:a16="http://schemas.microsoft.com/office/drawing/2014/main" id="{65637870-4487-C70A-EF38-E92FE0F119C5}"/>
              </a:ext>
            </a:extLst>
          </p:cNvPr>
          <p:cNvSpPr/>
          <p:nvPr userDrawn="1"/>
        </p:nvSpPr>
        <p:spPr>
          <a:xfrm>
            <a:off x="4271935" y="401533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4" name="Abgerundetes Rechteck 163">
            <a:extLst>
              <a:ext uri="{FF2B5EF4-FFF2-40B4-BE49-F238E27FC236}">
                <a16:creationId xmlns:a16="http://schemas.microsoft.com/office/drawing/2014/main" id="{86C7E5B2-5CD8-756A-D526-1501D81E2268}"/>
              </a:ext>
            </a:extLst>
          </p:cNvPr>
          <p:cNvSpPr/>
          <p:nvPr userDrawn="1"/>
        </p:nvSpPr>
        <p:spPr>
          <a:xfrm>
            <a:off x="4271935" y="465324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5" name="Abgerundetes Rechteck 164">
            <a:extLst>
              <a:ext uri="{FF2B5EF4-FFF2-40B4-BE49-F238E27FC236}">
                <a16:creationId xmlns:a16="http://schemas.microsoft.com/office/drawing/2014/main" id="{D394A7BB-E543-C346-AD42-DFAD68D804E4}"/>
              </a:ext>
            </a:extLst>
          </p:cNvPr>
          <p:cNvSpPr/>
          <p:nvPr userDrawn="1"/>
        </p:nvSpPr>
        <p:spPr>
          <a:xfrm>
            <a:off x="4271935" y="529114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6" name="Abgerundetes Rechteck 165">
            <a:extLst>
              <a:ext uri="{FF2B5EF4-FFF2-40B4-BE49-F238E27FC236}">
                <a16:creationId xmlns:a16="http://schemas.microsoft.com/office/drawing/2014/main" id="{0BCF5052-F090-6A80-C457-DD484B51EB59}"/>
              </a:ext>
            </a:extLst>
          </p:cNvPr>
          <p:cNvSpPr/>
          <p:nvPr userDrawn="1"/>
        </p:nvSpPr>
        <p:spPr>
          <a:xfrm>
            <a:off x="4271935" y="592905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Abgerundetes Rechteck 166">
            <a:extLst>
              <a:ext uri="{FF2B5EF4-FFF2-40B4-BE49-F238E27FC236}">
                <a16:creationId xmlns:a16="http://schemas.microsoft.com/office/drawing/2014/main" id="{D8D6F301-230F-B8AD-EB72-C07DF8CF1E94}"/>
              </a:ext>
            </a:extLst>
          </p:cNvPr>
          <p:cNvSpPr/>
          <p:nvPr userDrawn="1"/>
        </p:nvSpPr>
        <p:spPr>
          <a:xfrm>
            <a:off x="5550385" y="337743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8" name="Abgerundetes Rechteck 167">
            <a:extLst>
              <a:ext uri="{FF2B5EF4-FFF2-40B4-BE49-F238E27FC236}">
                <a16:creationId xmlns:a16="http://schemas.microsoft.com/office/drawing/2014/main" id="{D41BBF3D-472C-1DB9-B62A-BD6820393A6F}"/>
              </a:ext>
            </a:extLst>
          </p:cNvPr>
          <p:cNvSpPr/>
          <p:nvPr userDrawn="1"/>
        </p:nvSpPr>
        <p:spPr>
          <a:xfrm>
            <a:off x="5550385" y="401533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9" name="Abgerundetes Rechteck 168">
            <a:extLst>
              <a:ext uri="{FF2B5EF4-FFF2-40B4-BE49-F238E27FC236}">
                <a16:creationId xmlns:a16="http://schemas.microsoft.com/office/drawing/2014/main" id="{E3894B09-3793-1480-3D3A-34DD361323DC}"/>
              </a:ext>
            </a:extLst>
          </p:cNvPr>
          <p:cNvSpPr/>
          <p:nvPr userDrawn="1"/>
        </p:nvSpPr>
        <p:spPr>
          <a:xfrm>
            <a:off x="5550385" y="465324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0" name="Abgerundetes Rechteck 169">
            <a:extLst>
              <a:ext uri="{FF2B5EF4-FFF2-40B4-BE49-F238E27FC236}">
                <a16:creationId xmlns:a16="http://schemas.microsoft.com/office/drawing/2014/main" id="{C94FC789-E772-96F0-613D-7554C1376332}"/>
              </a:ext>
            </a:extLst>
          </p:cNvPr>
          <p:cNvSpPr/>
          <p:nvPr userDrawn="1"/>
        </p:nvSpPr>
        <p:spPr>
          <a:xfrm>
            <a:off x="5550385" y="529114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1" name="Abgerundetes Rechteck 170">
            <a:extLst>
              <a:ext uri="{FF2B5EF4-FFF2-40B4-BE49-F238E27FC236}">
                <a16:creationId xmlns:a16="http://schemas.microsoft.com/office/drawing/2014/main" id="{59C41BC2-13CE-13A5-6090-361F336DA22D}"/>
              </a:ext>
            </a:extLst>
          </p:cNvPr>
          <p:cNvSpPr/>
          <p:nvPr userDrawn="1"/>
        </p:nvSpPr>
        <p:spPr>
          <a:xfrm>
            <a:off x="5550385" y="592905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Textplatzhalter 69">
            <a:extLst>
              <a:ext uri="{FF2B5EF4-FFF2-40B4-BE49-F238E27FC236}">
                <a16:creationId xmlns:a16="http://schemas.microsoft.com/office/drawing/2014/main" id="{A665E34D-28FA-1E05-06E2-2A70214E5722}"/>
              </a:ext>
            </a:extLst>
          </p:cNvPr>
          <p:cNvSpPr>
            <a:spLocks noGrp="1"/>
          </p:cNvSpPr>
          <p:nvPr>
            <p:ph type="body" sz="quarter" idx="61" hasCustomPrompt="1"/>
          </p:nvPr>
        </p:nvSpPr>
        <p:spPr>
          <a:xfrm>
            <a:off x="3677166" y="343572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3" name="Textplatzhalter 69">
            <a:extLst>
              <a:ext uri="{FF2B5EF4-FFF2-40B4-BE49-F238E27FC236}">
                <a16:creationId xmlns:a16="http://schemas.microsoft.com/office/drawing/2014/main" id="{75EDE84F-F92E-587D-DFEA-DCCF06611BFB}"/>
              </a:ext>
            </a:extLst>
          </p:cNvPr>
          <p:cNvSpPr>
            <a:spLocks noGrp="1"/>
          </p:cNvSpPr>
          <p:nvPr>
            <p:ph type="body" sz="quarter" idx="62" hasCustomPrompt="1"/>
          </p:nvPr>
        </p:nvSpPr>
        <p:spPr>
          <a:xfrm>
            <a:off x="4307154" y="343572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4" name="Textplatzhalter 69">
            <a:extLst>
              <a:ext uri="{FF2B5EF4-FFF2-40B4-BE49-F238E27FC236}">
                <a16:creationId xmlns:a16="http://schemas.microsoft.com/office/drawing/2014/main" id="{CF41BDA4-33ED-45DE-7F5C-52B49AD17070}"/>
              </a:ext>
            </a:extLst>
          </p:cNvPr>
          <p:cNvSpPr>
            <a:spLocks noGrp="1"/>
          </p:cNvSpPr>
          <p:nvPr>
            <p:ph type="body" sz="quarter" idx="63" hasCustomPrompt="1"/>
          </p:nvPr>
        </p:nvSpPr>
        <p:spPr>
          <a:xfrm>
            <a:off x="4952590" y="343572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5" name="Textplatzhalter 69">
            <a:extLst>
              <a:ext uri="{FF2B5EF4-FFF2-40B4-BE49-F238E27FC236}">
                <a16:creationId xmlns:a16="http://schemas.microsoft.com/office/drawing/2014/main" id="{7A5AE36B-0443-BE28-B403-9A1F0D9704F4}"/>
              </a:ext>
            </a:extLst>
          </p:cNvPr>
          <p:cNvSpPr>
            <a:spLocks noGrp="1"/>
          </p:cNvSpPr>
          <p:nvPr>
            <p:ph type="body" sz="quarter" idx="64" hasCustomPrompt="1"/>
          </p:nvPr>
        </p:nvSpPr>
        <p:spPr>
          <a:xfrm>
            <a:off x="5591815" y="343572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6" name="Textplatzhalter 69">
            <a:extLst>
              <a:ext uri="{FF2B5EF4-FFF2-40B4-BE49-F238E27FC236}">
                <a16:creationId xmlns:a16="http://schemas.microsoft.com/office/drawing/2014/main" id="{95C56263-12F8-CD83-0627-221D16D59202}"/>
              </a:ext>
            </a:extLst>
          </p:cNvPr>
          <p:cNvSpPr>
            <a:spLocks noGrp="1"/>
          </p:cNvSpPr>
          <p:nvPr>
            <p:ph type="body" sz="quarter" idx="65" hasCustomPrompt="1"/>
          </p:nvPr>
        </p:nvSpPr>
        <p:spPr>
          <a:xfrm>
            <a:off x="6231041" y="343572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7" name="Textplatzhalter 69">
            <a:extLst>
              <a:ext uri="{FF2B5EF4-FFF2-40B4-BE49-F238E27FC236}">
                <a16:creationId xmlns:a16="http://schemas.microsoft.com/office/drawing/2014/main" id="{F488A791-B1D9-3320-1D11-2C502765C9F4}"/>
              </a:ext>
            </a:extLst>
          </p:cNvPr>
          <p:cNvSpPr>
            <a:spLocks noGrp="1"/>
          </p:cNvSpPr>
          <p:nvPr>
            <p:ph type="body" sz="quarter" idx="66" hasCustomPrompt="1"/>
          </p:nvPr>
        </p:nvSpPr>
        <p:spPr>
          <a:xfrm>
            <a:off x="3677166" y="404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8" name="Textplatzhalter 69">
            <a:extLst>
              <a:ext uri="{FF2B5EF4-FFF2-40B4-BE49-F238E27FC236}">
                <a16:creationId xmlns:a16="http://schemas.microsoft.com/office/drawing/2014/main" id="{781B02F4-32AA-C9B8-FD98-887B5E82CFF1}"/>
              </a:ext>
            </a:extLst>
          </p:cNvPr>
          <p:cNvSpPr>
            <a:spLocks noGrp="1"/>
          </p:cNvSpPr>
          <p:nvPr>
            <p:ph type="body" sz="quarter" idx="67" hasCustomPrompt="1"/>
          </p:nvPr>
        </p:nvSpPr>
        <p:spPr>
          <a:xfrm>
            <a:off x="4307154" y="404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79" name="Textplatzhalter 69">
            <a:extLst>
              <a:ext uri="{FF2B5EF4-FFF2-40B4-BE49-F238E27FC236}">
                <a16:creationId xmlns:a16="http://schemas.microsoft.com/office/drawing/2014/main" id="{F26756AC-D976-5E23-E5A8-A108EA5785C0}"/>
              </a:ext>
            </a:extLst>
          </p:cNvPr>
          <p:cNvSpPr>
            <a:spLocks noGrp="1"/>
          </p:cNvSpPr>
          <p:nvPr>
            <p:ph type="body" sz="quarter" idx="68" hasCustomPrompt="1"/>
          </p:nvPr>
        </p:nvSpPr>
        <p:spPr>
          <a:xfrm>
            <a:off x="4952590" y="404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0" name="Textplatzhalter 69">
            <a:extLst>
              <a:ext uri="{FF2B5EF4-FFF2-40B4-BE49-F238E27FC236}">
                <a16:creationId xmlns:a16="http://schemas.microsoft.com/office/drawing/2014/main" id="{D8184E3E-18F0-1DE8-C847-CEBA141045C7}"/>
              </a:ext>
            </a:extLst>
          </p:cNvPr>
          <p:cNvSpPr>
            <a:spLocks noGrp="1"/>
          </p:cNvSpPr>
          <p:nvPr>
            <p:ph type="body" sz="quarter" idx="69" hasCustomPrompt="1"/>
          </p:nvPr>
        </p:nvSpPr>
        <p:spPr>
          <a:xfrm>
            <a:off x="5591815" y="404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1" name="Textplatzhalter 69">
            <a:extLst>
              <a:ext uri="{FF2B5EF4-FFF2-40B4-BE49-F238E27FC236}">
                <a16:creationId xmlns:a16="http://schemas.microsoft.com/office/drawing/2014/main" id="{B93608E1-35C1-E88D-532C-177623C87E28}"/>
              </a:ext>
            </a:extLst>
          </p:cNvPr>
          <p:cNvSpPr>
            <a:spLocks noGrp="1"/>
          </p:cNvSpPr>
          <p:nvPr>
            <p:ph type="body" sz="quarter" idx="70" hasCustomPrompt="1"/>
          </p:nvPr>
        </p:nvSpPr>
        <p:spPr>
          <a:xfrm>
            <a:off x="6231041" y="40464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2" name="Textplatzhalter 69">
            <a:extLst>
              <a:ext uri="{FF2B5EF4-FFF2-40B4-BE49-F238E27FC236}">
                <a16:creationId xmlns:a16="http://schemas.microsoft.com/office/drawing/2014/main" id="{B9E9EDE2-27C9-233E-80C7-2F14DB720D69}"/>
              </a:ext>
            </a:extLst>
          </p:cNvPr>
          <p:cNvSpPr>
            <a:spLocks noGrp="1"/>
          </p:cNvSpPr>
          <p:nvPr>
            <p:ph type="body" sz="quarter" idx="71" hasCustomPrompt="1"/>
          </p:nvPr>
        </p:nvSpPr>
        <p:spPr>
          <a:xfrm>
            <a:off x="3677166" y="468435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3" name="Textplatzhalter 69">
            <a:extLst>
              <a:ext uri="{FF2B5EF4-FFF2-40B4-BE49-F238E27FC236}">
                <a16:creationId xmlns:a16="http://schemas.microsoft.com/office/drawing/2014/main" id="{1F5CC5A0-F995-D3BE-F732-057B0D18AE97}"/>
              </a:ext>
            </a:extLst>
          </p:cNvPr>
          <p:cNvSpPr>
            <a:spLocks noGrp="1"/>
          </p:cNvSpPr>
          <p:nvPr>
            <p:ph type="body" sz="quarter" idx="72" hasCustomPrompt="1"/>
          </p:nvPr>
        </p:nvSpPr>
        <p:spPr>
          <a:xfrm>
            <a:off x="4307154" y="468435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4" name="Textplatzhalter 69">
            <a:extLst>
              <a:ext uri="{FF2B5EF4-FFF2-40B4-BE49-F238E27FC236}">
                <a16:creationId xmlns:a16="http://schemas.microsoft.com/office/drawing/2014/main" id="{54E92708-56FF-1858-6EB5-331822808AF3}"/>
              </a:ext>
            </a:extLst>
          </p:cNvPr>
          <p:cNvSpPr>
            <a:spLocks noGrp="1"/>
          </p:cNvSpPr>
          <p:nvPr>
            <p:ph type="body" sz="quarter" idx="73" hasCustomPrompt="1"/>
          </p:nvPr>
        </p:nvSpPr>
        <p:spPr>
          <a:xfrm>
            <a:off x="4952590" y="468435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5" name="Textplatzhalter 69">
            <a:extLst>
              <a:ext uri="{FF2B5EF4-FFF2-40B4-BE49-F238E27FC236}">
                <a16:creationId xmlns:a16="http://schemas.microsoft.com/office/drawing/2014/main" id="{A924DFEE-65E5-5008-C519-D05875A8693E}"/>
              </a:ext>
            </a:extLst>
          </p:cNvPr>
          <p:cNvSpPr>
            <a:spLocks noGrp="1"/>
          </p:cNvSpPr>
          <p:nvPr>
            <p:ph type="body" sz="quarter" idx="74" hasCustomPrompt="1"/>
          </p:nvPr>
        </p:nvSpPr>
        <p:spPr>
          <a:xfrm>
            <a:off x="5591815" y="468435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6" name="Textplatzhalter 69">
            <a:extLst>
              <a:ext uri="{FF2B5EF4-FFF2-40B4-BE49-F238E27FC236}">
                <a16:creationId xmlns:a16="http://schemas.microsoft.com/office/drawing/2014/main" id="{BC919CAE-744E-CC1E-F3BF-2B4770D0A819}"/>
              </a:ext>
            </a:extLst>
          </p:cNvPr>
          <p:cNvSpPr>
            <a:spLocks noGrp="1"/>
          </p:cNvSpPr>
          <p:nvPr>
            <p:ph type="body" sz="quarter" idx="75" hasCustomPrompt="1"/>
          </p:nvPr>
        </p:nvSpPr>
        <p:spPr>
          <a:xfrm>
            <a:off x="6231041" y="468435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7" name="Textplatzhalter 69">
            <a:extLst>
              <a:ext uri="{FF2B5EF4-FFF2-40B4-BE49-F238E27FC236}">
                <a16:creationId xmlns:a16="http://schemas.microsoft.com/office/drawing/2014/main" id="{8BE3537F-A2E5-A17B-A8D8-E72A0A0CA90E}"/>
              </a:ext>
            </a:extLst>
          </p:cNvPr>
          <p:cNvSpPr>
            <a:spLocks noGrp="1"/>
          </p:cNvSpPr>
          <p:nvPr>
            <p:ph type="body" sz="quarter" idx="76" hasCustomPrompt="1"/>
          </p:nvPr>
        </p:nvSpPr>
        <p:spPr>
          <a:xfrm>
            <a:off x="3677166" y="532542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8" name="Textplatzhalter 69">
            <a:extLst>
              <a:ext uri="{FF2B5EF4-FFF2-40B4-BE49-F238E27FC236}">
                <a16:creationId xmlns:a16="http://schemas.microsoft.com/office/drawing/2014/main" id="{0C17AD69-3B53-3A23-31AF-7E2533D8A5A7}"/>
              </a:ext>
            </a:extLst>
          </p:cNvPr>
          <p:cNvSpPr>
            <a:spLocks noGrp="1"/>
          </p:cNvSpPr>
          <p:nvPr>
            <p:ph type="body" sz="quarter" idx="77" hasCustomPrompt="1"/>
          </p:nvPr>
        </p:nvSpPr>
        <p:spPr>
          <a:xfrm>
            <a:off x="4307154" y="532542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89" name="Textplatzhalter 69">
            <a:extLst>
              <a:ext uri="{FF2B5EF4-FFF2-40B4-BE49-F238E27FC236}">
                <a16:creationId xmlns:a16="http://schemas.microsoft.com/office/drawing/2014/main" id="{FEE136FE-56FD-FCBE-66A9-B3AA92A0E4CF}"/>
              </a:ext>
            </a:extLst>
          </p:cNvPr>
          <p:cNvSpPr>
            <a:spLocks noGrp="1"/>
          </p:cNvSpPr>
          <p:nvPr>
            <p:ph type="body" sz="quarter" idx="78" hasCustomPrompt="1"/>
          </p:nvPr>
        </p:nvSpPr>
        <p:spPr>
          <a:xfrm>
            <a:off x="4952590" y="532542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0" name="Textplatzhalter 69">
            <a:extLst>
              <a:ext uri="{FF2B5EF4-FFF2-40B4-BE49-F238E27FC236}">
                <a16:creationId xmlns:a16="http://schemas.microsoft.com/office/drawing/2014/main" id="{76843FDA-7699-563B-BE73-7A3E63BB1B08}"/>
              </a:ext>
            </a:extLst>
          </p:cNvPr>
          <p:cNvSpPr>
            <a:spLocks noGrp="1"/>
          </p:cNvSpPr>
          <p:nvPr>
            <p:ph type="body" sz="quarter" idx="79" hasCustomPrompt="1"/>
          </p:nvPr>
        </p:nvSpPr>
        <p:spPr>
          <a:xfrm>
            <a:off x="5591815" y="532542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1" name="Textplatzhalter 69">
            <a:extLst>
              <a:ext uri="{FF2B5EF4-FFF2-40B4-BE49-F238E27FC236}">
                <a16:creationId xmlns:a16="http://schemas.microsoft.com/office/drawing/2014/main" id="{4FD68A34-2362-6D61-146A-3E6DF0453385}"/>
              </a:ext>
            </a:extLst>
          </p:cNvPr>
          <p:cNvSpPr>
            <a:spLocks noGrp="1"/>
          </p:cNvSpPr>
          <p:nvPr>
            <p:ph type="body" sz="quarter" idx="80" hasCustomPrompt="1"/>
          </p:nvPr>
        </p:nvSpPr>
        <p:spPr>
          <a:xfrm>
            <a:off x="6231041" y="532542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2" name="Textplatzhalter 69">
            <a:extLst>
              <a:ext uri="{FF2B5EF4-FFF2-40B4-BE49-F238E27FC236}">
                <a16:creationId xmlns:a16="http://schemas.microsoft.com/office/drawing/2014/main" id="{77A5BE36-7DB2-9E9E-F546-AA93CCA697F6}"/>
              </a:ext>
            </a:extLst>
          </p:cNvPr>
          <p:cNvSpPr>
            <a:spLocks noGrp="1"/>
          </p:cNvSpPr>
          <p:nvPr>
            <p:ph type="body" sz="quarter" idx="81" hasCustomPrompt="1"/>
          </p:nvPr>
        </p:nvSpPr>
        <p:spPr>
          <a:xfrm>
            <a:off x="3677166" y="596016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3" name="Textplatzhalter 69">
            <a:extLst>
              <a:ext uri="{FF2B5EF4-FFF2-40B4-BE49-F238E27FC236}">
                <a16:creationId xmlns:a16="http://schemas.microsoft.com/office/drawing/2014/main" id="{29FB4A77-4C32-F833-BDED-D56DA26779FD}"/>
              </a:ext>
            </a:extLst>
          </p:cNvPr>
          <p:cNvSpPr>
            <a:spLocks noGrp="1"/>
          </p:cNvSpPr>
          <p:nvPr>
            <p:ph type="body" sz="quarter" idx="82" hasCustomPrompt="1"/>
          </p:nvPr>
        </p:nvSpPr>
        <p:spPr>
          <a:xfrm>
            <a:off x="4307154" y="596016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4" name="Textplatzhalter 69">
            <a:extLst>
              <a:ext uri="{FF2B5EF4-FFF2-40B4-BE49-F238E27FC236}">
                <a16:creationId xmlns:a16="http://schemas.microsoft.com/office/drawing/2014/main" id="{846102C7-0882-75D4-D1BE-EE2A10B10B88}"/>
              </a:ext>
            </a:extLst>
          </p:cNvPr>
          <p:cNvSpPr>
            <a:spLocks noGrp="1"/>
          </p:cNvSpPr>
          <p:nvPr>
            <p:ph type="body" sz="quarter" idx="83" hasCustomPrompt="1"/>
          </p:nvPr>
        </p:nvSpPr>
        <p:spPr>
          <a:xfrm>
            <a:off x="4952590" y="596016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5" name="Textplatzhalter 69">
            <a:extLst>
              <a:ext uri="{FF2B5EF4-FFF2-40B4-BE49-F238E27FC236}">
                <a16:creationId xmlns:a16="http://schemas.microsoft.com/office/drawing/2014/main" id="{4342CDF5-D829-2992-C897-CBB2447CC7BF}"/>
              </a:ext>
            </a:extLst>
          </p:cNvPr>
          <p:cNvSpPr>
            <a:spLocks noGrp="1"/>
          </p:cNvSpPr>
          <p:nvPr>
            <p:ph type="body" sz="quarter" idx="84" hasCustomPrompt="1"/>
          </p:nvPr>
        </p:nvSpPr>
        <p:spPr>
          <a:xfrm>
            <a:off x="5591815" y="596016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6" name="Textplatzhalter 69">
            <a:extLst>
              <a:ext uri="{FF2B5EF4-FFF2-40B4-BE49-F238E27FC236}">
                <a16:creationId xmlns:a16="http://schemas.microsoft.com/office/drawing/2014/main" id="{0A6D22D6-05D4-8951-589F-F580E6CF54D1}"/>
              </a:ext>
            </a:extLst>
          </p:cNvPr>
          <p:cNvSpPr>
            <a:spLocks noGrp="1"/>
          </p:cNvSpPr>
          <p:nvPr>
            <p:ph type="body" sz="quarter" idx="85" hasCustomPrompt="1"/>
          </p:nvPr>
        </p:nvSpPr>
        <p:spPr>
          <a:xfrm>
            <a:off x="6231041" y="596016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197" name="Rectangle 8">
            <a:extLst>
              <a:ext uri="{FF2B5EF4-FFF2-40B4-BE49-F238E27FC236}">
                <a16:creationId xmlns:a16="http://schemas.microsoft.com/office/drawing/2014/main" id="{7E3D4D85-7102-EAC5-2700-6FEA7B3F1BA8}"/>
              </a:ext>
            </a:extLst>
          </p:cNvPr>
          <p:cNvSpPr>
            <a:spLocks/>
          </p:cNvSpPr>
          <p:nvPr userDrawn="1"/>
        </p:nvSpPr>
        <p:spPr>
          <a:xfrm rot="5400000">
            <a:off x="3555990" y="6605920"/>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198" name="Abgerundetes Rechteck 197">
            <a:extLst>
              <a:ext uri="{FF2B5EF4-FFF2-40B4-BE49-F238E27FC236}">
                <a16:creationId xmlns:a16="http://schemas.microsoft.com/office/drawing/2014/main" id="{86DE1CB5-67C9-C3AC-C66E-9D7906927972}"/>
              </a:ext>
            </a:extLst>
          </p:cNvPr>
          <p:cNvSpPr/>
          <p:nvPr userDrawn="1"/>
        </p:nvSpPr>
        <p:spPr>
          <a:xfrm>
            <a:off x="3635736" y="668489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9" name="Abgerundetes Rechteck 198">
            <a:extLst>
              <a:ext uri="{FF2B5EF4-FFF2-40B4-BE49-F238E27FC236}">
                <a16:creationId xmlns:a16="http://schemas.microsoft.com/office/drawing/2014/main" id="{DBE031D3-545D-CA73-6683-13A5B67EEEBB}"/>
              </a:ext>
            </a:extLst>
          </p:cNvPr>
          <p:cNvSpPr/>
          <p:nvPr userDrawn="1"/>
        </p:nvSpPr>
        <p:spPr>
          <a:xfrm>
            <a:off x="3635736" y="732279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0" name="Abgerundetes Rechteck 199">
            <a:extLst>
              <a:ext uri="{FF2B5EF4-FFF2-40B4-BE49-F238E27FC236}">
                <a16:creationId xmlns:a16="http://schemas.microsoft.com/office/drawing/2014/main" id="{BA0B5864-F91E-F4B1-A669-9AB47BF1D61C}"/>
              </a:ext>
            </a:extLst>
          </p:cNvPr>
          <p:cNvSpPr/>
          <p:nvPr userDrawn="1"/>
        </p:nvSpPr>
        <p:spPr>
          <a:xfrm>
            <a:off x="3635736" y="796070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1" name="Abgerundetes Rechteck 200">
            <a:extLst>
              <a:ext uri="{FF2B5EF4-FFF2-40B4-BE49-F238E27FC236}">
                <a16:creationId xmlns:a16="http://schemas.microsoft.com/office/drawing/2014/main" id="{97341445-19EB-188D-1A3F-8CB608561C61}"/>
              </a:ext>
            </a:extLst>
          </p:cNvPr>
          <p:cNvSpPr/>
          <p:nvPr userDrawn="1"/>
        </p:nvSpPr>
        <p:spPr>
          <a:xfrm>
            <a:off x="3635736" y="859860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2" name="Abgerundetes Rechteck 201">
            <a:extLst>
              <a:ext uri="{FF2B5EF4-FFF2-40B4-BE49-F238E27FC236}">
                <a16:creationId xmlns:a16="http://schemas.microsoft.com/office/drawing/2014/main" id="{918A0A73-6DB7-A53C-EF59-CD94D2C03F28}"/>
              </a:ext>
            </a:extLst>
          </p:cNvPr>
          <p:cNvSpPr/>
          <p:nvPr userDrawn="1"/>
        </p:nvSpPr>
        <p:spPr>
          <a:xfrm>
            <a:off x="3635736" y="923651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Abgerundetes Rechteck 202">
            <a:extLst>
              <a:ext uri="{FF2B5EF4-FFF2-40B4-BE49-F238E27FC236}">
                <a16:creationId xmlns:a16="http://schemas.microsoft.com/office/drawing/2014/main" id="{4AB3F1D5-30BC-2238-E28E-B04F3DC8CE9D}"/>
              </a:ext>
            </a:extLst>
          </p:cNvPr>
          <p:cNvSpPr/>
          <p:nvPr userDrawn="1"/>
        </p:nvSpPr>
        <p:spPr>
          <a:xfrm>
            <a:off x="6189611" y="668489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Abgerundetes Rechteck 203">
            <a:extLst>
              <a:ext uri="{FF2B5EF4-FFF2-40B4-BE49-F238E27FC236}">
                <a16:creationId xmlns:a16="http://schemas.microsoft.com/office/drawing/2014/main" id="{B760409F-FEF1-1C55-09D9-F034C7D56547}"/>
              </a:ext>
            </a:extLst>
          </p:cNvPr>
          <p:cNvSpPr/>
          <p:nvPr userDrawn="1"/>
        </p:nvSpPr>
        <p:spPr>
          <a:xfrm>
            <a:off x="6189611" y="732279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Abgerundetes Rechteck 204">
            <a:extLst>
              <a:ext uri="{FF2B5EF4-FFF2-40B4-BE49-F238E27FC236}">
                <a16:creationId xmlns:a16="http://schemas.microsoft.com/office/drawing/2014/main" id="{89636820-CCB4-920C-CD02-EE66A42E3997}"/>
              </a:ext>
            </a:extLst>
          </p:cNvPr>
          <p:cNvSpPr/>
          <p:nvPr userDrawn="1"/>
        </p:nvSpPr>
        <p:spPr>
          <a:xfrm>
            <a:off x="6189611" y="796070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6" name="Abgerundetes Rechteck 205">
            <a:extLst>
              <a:ext uri="{FF2B5EF4-FFF2-40B4-BE49-F238E27FC236}">
                <a16:creationId xmlns:a16="http://schemas.microsoft.com/office/drawing/2014/main" id="{52BF7CFA-0961-FCAE-6CB7-240333450898}"/>
              </a:ext>
            </a:extLst>
          </p:cNvPr>
          <p:cNvSpPr/>
          <p:nvPr userDrawn="1"/>
        </p:nvSpPr>
        <p:spPr>
          <a:xfrm>
            <a:off x="6189611" y="859860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7" name="Abgerundetes Rechteck 206">
            <a:extLst>
              <a:ext uri="{FF2B5EF4-FFF2-40B4-BE49-F238E27FC236}">
                <a16:creationId xmlns:a16="http://schemas.microsoft.com/office/drawing/2014/main" id="{4187C4B4-7136-FC18-3E8B-D951044526B9}"/>
              </a:ext>
            </a:extLst>
          </p:cNvPr>
          <p:cNvSpPr/>
          <p:nvPr userDrawn="1"/>
        </p:nvSpPr>
        <p:spPr>
          <a:xfrm>
            <a:off x="6189611" y="923651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8" name="Abgerundetes Rechteck 207">
            <a:extLst>
              <a:ext uri="{FF2B5EF4-FFF2-40B4-BE49-F238E27FC236}">
                <a16:creationId xmlns:a16="http://schemas.microsoft.com/office/drawing/2014/main" id="{7E3126D7-2932-6E58-144D-30D38C2A5CE3}"/>
              </a:ext>
            </a:extLst>
          </p:cNvPr>
          <p:cNvSpPr/>
          <p:nvPr userDrawn="1"/>
        </p:nvSpPr>
        <p:spPr>
          <a:xfrm>
            <a:off x="4911160" y="668489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9" name="Abgerundetes Rechteck 208">
            <a:extLst>
              <a:ext uri="{FF2B5EF4-FFF2-40B4-BE49-F238E27FC236}">
                <a16:creationId xmlns:a16="http://schemas.microsoft.com/office/drawing/2014/main" id="{007FBDA1-9B80-9042-0370-8E899E9DB85C}"/>
              </a:ext>
            </a:extLst>
          </p:cNvPr>
          <p:cNvSpPr/>
          <p:nvPr userDrawn="1"/>
        </p:nvSpPr>
        <p:spPr>
          <a:xfrm>
            <a:off x="4911160" y="732279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0" name="Abgerundetes Rechteck 209">
            <a:extLst>
              <a:ext uri="{FF2B5EF4-FFF2-40B4-BE49-F238E27FC236}">
                <a16:creationId xmlns:a16="http://schemas.microsoft.com/office/drawing/2014/main" id="{FF8C2CE9-D0F1-B6C4-CBE6-C08094B81466}"/>
              </a:ext>
            </a:extLst>
          </p:cNvPr>
          <p:cNvSpPr/>
          <p:nvPr userDrawn="1"/>
        </p:nvSpPr>
        <p:spPr>
          <a:xfrm>
            <a:off x="4911160" y="796070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1" name="Abgerundetes Rechteck 210">
            <a:extLst>
              <a:ext uri="{FF2B5EF4-FFF2-40B4-BE49-F238E27FC236}">
                <a16:creationId xmlns:a16="http://schemas.microsoft.com/office/drawing/2014/main" id="{723A33FA-C2F1-039E-AB0B-C463F885C7CA}"/>
              </a:ext>
            </a:extLst>
          </p:cNvPr>
          <p:cNvSpPr/>
          <p:nvPr userDrawn="1"/>
        </p:nvSpPr>
        <p:spPr>
          <a:xfrm>
            <a:off x="4911160" y="859860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2" name="Abgerundetes Rechteck 211">
            <a:extLst>
              <a:ext uri="{FF2B5EF4-FFF2-40B4-BE49-F238E27FC236}">
                <a16:creationId xmlns:a16="http://schemas.microsoft.com/office/drawing/2014/main" id="{8BBC6302-AFFD-5E42-23B2-6A126FF04CCD}"/>
              </a:ext>
            </a:extLst>
          </p:cNvPr>
          <p:cNvSpPr/>
          <p:nvPr userDrawn="1"/>
        </p:nvSpPr>
        <p:spPr>
          <a:xfrm>
            <a:off x="4911160" y="923651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3" name="Abgerundetes Rechteck 212">
            <a:extLst>
              <a:ext uri="{FF2B5EF4-FFF2-40B4-BE49-F238E27FC236}">
                <a16:creationId xmlns:a16="http://schemas.microsoft.com/office/drawing/2014/main" id="{A66D1AC4-1571-685E-FD5C-9A75F0650F19}"/>
              </a:ext>
            </a:extLst>
          </p:cNvPr>
          <p:cNvSpPr/>
          <p:nvPr userDrawn="1"/>
        </p:nvSpPr>
        <p:spPr>
          <a:xfrm>
            <a:off x="4271935" y="668489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4" name="Abgerundetes Rechteck 213">
            <a:extLst>
              <a:ext uri="{FF2B5EF4-FFF2-40B4-BE49-F238E27FC236}">
                <a16:creationId xmlns:a16="http://schemas.microsoft.com/office/drawing/2014/main" id="{C8323E98-F95F-C03F-3C7C-E2CB30994487}"/>
              </a:ext>
            </a:extLst>
          </p:cNvPr>
          <p:cNvSpPr/>
          <p:nvPr userDrawn="1"/>
        </p:nvSpPr>
        <p:spPr>
          <a:xfrm>
            <a:off x="4271935" y="732279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5" name="Abgerundetes Rechteck 214">
            <a:extLst>
              <a:ext uri="{FF2B5EF4-FFF2-40B4-BE49-F238E27FC236}">
                <a16:creationId xmlns:a16="http://schemas.microsoft.com/office/drawing/2014/main" id="{DA5199A6-A6A9-DB94-9C39-C366B3F31329}"/>
              </a:ext>
            </a:extLst>
          </p:cNvPr>
          <p:cNvSpPr/>
          <p:nvPr userDrawn="1"/>
        </p:nvSpPr>
        <p:spPr>
          <a:xfrm>
            <a:off x="4271935" y="796070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6" name="Abgerundetes Rechteck 215">
            <a:extLst>
              <a:ext uri="{FF2B5EF4-FFF2-40B4-BE49-F238E27FC236}">
                <a16:creationId xmlns:a16="http://schemas.microsoft.com/office/drawing/2014/main" id="{F811B5D6-AE30-676D-3C21-C33B93CB9D9A}"/>
              </a:ext>
            </a:extLst>
          </p:cNvPr>
          <p:cNvSpPr/>
          <p:nvPr userDrawn="1"/>
        </p:nvSpPr>
        <p:spPr>
          <a:xfrm>
            <a:off x="4271935" y="859860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7" name="Abgerundetes Rechteck 216">
            <a:extLst>
              <a:ext uri="{FF2B5EF4-FFF2-40B4-BE49-F238E27FC236}">
                <a16:creationId xmlns:a16="http://schemas.microsoft.com/office/drawing/2014/main" id="{30401175-1563-1469-FB06-13071EEF6C76}"/>
              </a:ext>
            </a:extLst>
          </p:cNvPr>
          <p:cNvSpPr/>
          <p:nvPr userDrawn="1"/>
        </p:nvSpPr>
        <p:spPr>
          <a:xfrm>
            <a:off x="4271935" y="923651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8" name="Abgerundetes Rechteck 217">
            <a:extLst>
              <a:ext uri="{FF2B5EF4-FFF2-40B4-BE49-F238E27FC236}">
                <a16:creationId xmlns:a16="http://schemas.microsoft.com/office/drawing/2014/main" id="{4B8FB6B0-ECE8-87CD-76FB-037E08B07EF9}"/>
              </a:ext>
            </a:extLst>
          </p:cNvPr>
          <p:cNvSpPr/>
          <p:nvPr userDrawn="1"/>
        </p:nvSpPr>
        <p:spPr>
          <a:xfrm>
            <a:off x="5550385" y="668489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9" name="Abgerundetes Rechteck 218">
            <a:extLst>
              <a:ext uri="{FF2B5EF4-FFF2-40B4-BE49-F238E27FC236}">
                <a16:creationId xmlns:a16="http://schemas.microsoft.com/office/drawing/2014/main" id="{1A502A03-2E7A-64C8-79ED-3C7ACF567281}"/>
              </a:ext>
            </a:extLst>
          </p:cNvPr>
          <p:cNvSpPr/>
          <p:nvPr userDrawn="1"/>
        </p:nvSpPr>
        <p:spPr>
          <a:xfrm>
            <a:off x="5550385" y="732279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0" name="Abgerundetes Rechteck 219">
            <a:extLst>
              <a:ext uri="{FF2B5EF4-FFF2-40B4-BE49-F238E27FC236}">
                <a16:creationId xmlns:a16="http://schemas.microsoft.com/office/drawing/2014/main" id="{55C7A679-D780-1870-7C23-59E517F64258}"/>
              </a:ext>
            </a:extLst>
          </p:cNvPr>
          <p:cNvSpPr/>
          <p:nvPr userDrawn="1"/>
        </p:nvSpPr>
        <p:spPr>
          <a:xfrm>
            <a:off x="5550385" y="796070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1" name="Abgerundetes Rechteck 220">
            <a:extLst>
              <a:ext uri="{FF2B5EF4-FFF2-40B4-BE49-F238E27FC236}">
                <a16:creationId xmlns:a16="http://schemas.microsoft.com/office/drawing/2014/main" id="{30A736F3-8F7F-B87B-52DA-F6FC982006FE}"/>
              </a:ext>
            </a:extLst>
          </p:cNvPr>
          <p:cNvSpPr/>
          <p:nvPr userDrawn="1"/>
        </p:nvSpPr>
        <p:spPr>
          <a:xfrm>
            <a:off x="5550385" y="8598605"/>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2" name="Abgerundetes Rechteck 221">
            <a:extLst>
              <a:ext uri="{FF2B5EF4-FFF2-40B4-BE49-F238E27FC236}">
                <a16:creationId xmlns:a16="http://schemas.microsoft.com/office/drawing/2014/main" id="{1D0807BB-32DD-65FA-FACE-C40AD96F9DD8}"/>
              </a:ext>
            </a:extLst>
          </p:cNvPr>
          <p:cNvSpPr/>
          <p:nvPr userDrawn="1"/>
        </p:nvSpPr>
        <p:spPr>
          <a:xfrm>
            <a:off x="5550385" y="9236510"/>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3" name="Textplatzhalter 69">
            <a:extLst>
              <a:ext uri="{FF2B5EF4-FFF2-40B4-BE49-F238E27FC236}">
                <a16:creationId xmlns:a16="http://schemas.microsoft.com/office/drawing/2014/main" id="{F0AE2D65-3B9A-690A-E2D4-28D0834BCBDD}"/>
              </a:ext>
            </a:extLst>
          </p:cNvPr>
          <p:cNvSpPr>
            <a:spLocks noGrp="1"/>
          </p:cNvSpPr>
          <p:nvPr>
            <p:ph type="body" sz="quarter" idx="86" hasCustomPrompt="1"/>
          </p:nvPr>
        </p:nvSpPr>
        <p:spPr>
          <a:xfrm>
            <a:off x="3677166" y="674318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4" name="Textplatzhalter 69">
            <a:extLst>
              <a:ext uri="{FF2B5EF4-FFF2-40B4-BE49-F238E27FC236}">
                <a16:creationId xmlns:a16="http://schemas.microsoft.com/office/drawing/2014/main" id="{A1B632E2-C648-9C62-0E39-F35F0CAB049A}"/>
              </a:ext>
            </a:extLst>
          </p:cNvPr>
          <p:cNvSpPr>
            <a:spLocks noGrp="1"/>
          </p:cNvSpPr>
          <p:nvPr>
            <p:ph type="body" sz="quarter" idx="87" hasCustomPrompt="1"/>
          </p:nvPr>
        </p:nvSpPr>
        <p:spPr>
          <a:xfrm>
            <a:off x="4307154" y="674318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5" name="Textplatzhalter 69">
            <a:extLst>
              <a:ext uri="{FF2B5EF4-FFF2-40B4-BE49-F238E27FC236}">
                <a16:creationId xmlns:a16="http://schemas.microsoft.com/office/drawing/2014/main" id="{639D8F34-77CC-8698-4B06-C42D5ACBBB6E}"/>
              </a:ext>
            </a:extLst>
          </p:cNvPr>
          <p:cNvSpPr>
            <a:spLocks noGrp="1"/>
          </p:cNvSpPr>
          <p:nvPr>
            <p:ph type="body" sz="quarter" idx="88" hasCustomPrompt="1"/>
          </p:nvPr>
        </p:nvSpPr>
        <p:spPr>
          <a:xfrm>
            <a:off x="4952590" y="674318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6" name="Textplatzhalter 69">
            <a:extLst>
              <a:ext uri="{FF2B5EF4-FFF2-40B4-BE49-F238E27FC236}">
                <a16:creationId xmlns:a16="http://schemas.microsoft.com/office/drawing/2014/main" id="{ADBE0930-7C22-87F2-D68C-765DE4D18E26}"/>
              </a:ext>
            </a:extLst>
          </p:cNvPr>
          <p:cNvSpPr>
            <a:spLocks noGrp="1"/>
          </p:cNvSpPr>
          <p:nvPr>
            <p:ph type="body" sz="quarter" idx="89" hasCustomPrompt="1"/>
          </p:nvPr>
        </p:nvSpPr>
        <p:spPr>
          <a:xfrm>
            <a:off x="5591815" y="674318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7" name="Textplatzhalter 69">
            <a:extLst>
              <a:ext uri="{FF2B5EF4-FFF2-40B4-BE49-F238E27FC236}">
                <a16:creationId xmlns:a16="http://schemas.microsoft.com/office/drawing/2014/main" id="{3070C166-C2C7-A6ED-351E-EFE9E659CFDA}"/>
              </a:ext>
            </a:extLst>
          </p:cNvPr>
          <p:cNvSpPr>
            <a:spLocks noGrp="1"/>
          </p:cNvSpPr>
          <p:nvPr>
            <p:ph type="body" sz="quarter" idx="90" hasCustomPrompt="1"/>
          </p:nvPr>
        </p:nvSpPr>
        <p:spPr>
          <a:xfrm>
            <a:off x="6231041" y="6743182"/>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8" name="Textplatzhalter 69">
            <a:extLst>
              <a:ext uri="{FF2B5EF4-FFF2-40B4-BE49-F238E27FC236}">
                <a16:creationId xmlns:a16="http://schemas.microsoft.com/office/drawing/2014/main" id="{5ACBAE04-F51F-1345-FFC3-6381700AB53E}"/>
              </a:ext>
            </a:extLst>
          </p:cNvPr>
          <p:cNvSpPr>
            <a:spLocks noGrp="1"/>
          </p:cNvSpPr>
          <p:nvPr>
            <p:ph type="body" sz="quarter" idx="91" hasCustomPrompt="1"/>
          </p:nvPr>
        </p:nvSpPr>
        <p:spPr>
          <a:xfrm>
            <a:off x="3677166" y="735391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29" name="Textplatzhalter 69">
            <a:extLst>
              <a:ext uri="{FF2B5EF4-FFF2-40B4-BE49-F238E27FC236}">
                <a16:creationId xmlns:a16="http://schemas.microsoft.com/office/drawing/2014/main" id="{DA86ADB6-07B9-546D-DB47-8392667424CB}"/>
              </a:ext>
            </a:extLst>
          </p:cNvPr>
          <p:cNvSpPr>
            <a:spLocks noGrp="1"/>
          </p:cNvSpPr>
          <p:nvPr>
            <p:ph type="body" sz="quarter" idx="92" hasCustomPrompt="1"/>
          </p:nvPr>
        </p:nvSpPr>
        <p:spPr>
          <a:xfrm>
            <a:off x="4307154" y="735391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0" name="Textplatzhalter 69">
            <a:extLst>
              <a:ext uri="{FF2B5EF4-FFF2-40B4-BE49-F238E27FC236}">
                <a16:creationId xmlns:a16="http://schemas.microsoft.com/office/drawing/2014/main" id="{819BB0DC-E54E-CCC8-1E95-5A0BB8FC43B1}"/>
              </a:ext>
            </a:extLst>
          </p:cNvPr>
          <p:cNvSpPr>
            <a:spLocks noGrp="1"/>
          </p:cNvSpPr>
          <p:nvPr>
            <p:ph type="body" sz="quarter" idx="93" hasCustomPrompt="1"/>
          </p:nvPr>
        </p:nvSpPr>
        <p:spPr>
          <a:xfrm>
            <a:off x="4952590" y="735391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1" name="Textplatzhalter 69">
            <a:extLst>
              <a:ext uri="{FF2B5EF4-FFF2-40B4-BE49-F238E27FC236}">
                <a16:creationId xmlns:a16="http://schemas.microsoft.com/office/drawing/2014/main" id="{AFE2B90A-4CDE-6488-E14B-35473F7987B2}"/>
              </a:ext>
            </a:extLst>
          </p:cNvPr>
          <p:cNvSpPr>
            <a:spLocks noGrp="1"/>
          </p:cNvSpPr>
          <p:nvPr>
            <p:ph type="body" sz="quarter" idx="94" hasCustomPrompt="1"/>
          </p:nvPr>
        </p:nvSpPr>
        <p:spPr>
          <a:xfrm>
            <a:off x="5591815" y="735391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2" name="Textplatzhalter 69">
            <a:extLst>
              <a:ext uri="{FF2B5EF4-FFF2-40B4-BE49-F238E27FC236}">
                <a16:creationId xmlns:a16="http://schemas.microsoft.com/office/drawing/2014/main" id="{77A55741-DAC9-0E5B-AA16-E622B657F009}"/>
              </a:ext>
            </a:extLst>
          </p:cNvPr>
          <p:cNvSpPr>
            <a:spLocks noGrp="1"/>
          </p:cNvSpPr>
          <p:nvPr>
            <p:ph type="body" sz="quarter" idx="95" hasCustomPrompt="1"/>
          </p:nvPr>
        </p:nvSpPr>
        <p:spPr>
          <a:xfrm>
            <a:off x="6231041" y="735391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3" name="Textplatzhalter 69">
            <a:extLst>
              <a:ext uri="{FF2B5EF4-FFF2-40B4-BE49-F238E27FC236}">
                <a16:creationId xmlns:a16="http://schemas.microsoft.com/office/drawing/2014/main" id="{1005B28E-8793-157E-126C-209C921D8FF0}"/>
              </a:ext>
            </a:extLst>
          </p:cNvPr>
          <p:cNvSpPr>
            <a:spLocks noGrp="1"/>
          </p:cNvSpPr>
          <p:nvPr>
            <p:ph type="body" sz="quarter" idx="96" hasCustomPrompt="1"/>
          </p:nvPr>
        </p:nvSpPr>
        <p:spPr>
          <a:xfrm>
            <a:off x="3677166" y="799181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4" name="Textplatzhalter 69">
            <a:extLst>
              <a:ext uri="{FF2B5EF4-FFF2-40B4-BE49-F238E27FC236}">
                <a16:creationId xmlns:a16="http://schemas.microsoft.com/office/drawing/2014/main" id="{EE7B0815-11A3-3085-FB6D-81C6CE6D5705}"/>
              </a:ext>
            </a:extLst>
          </p:cNvPr>
          <p:cNvSpPr>
            <a:spLocks noGrp="1"/>
          </p:cNvSpPr>
          <p:nvPr>
            <p:ph type="body" sz="quarter" idx="97" hasCustomPrompt="1"/>
          </p:nvPr>
        </p:nvSpPr>
        <p:spPr>
          <a:xfrm>
            <a:off x="4307154" y="799181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5" name="Textplatzhalter 69">
            <a:extLst>
              <a:ext uri="{FF2B5EF4-FFF2-40B4-BE49-F238E27FC236}">
                <a16:creationId xmlns:a16="http://schemas.microsoft.com/office/drawing/2014/main" id="{3FC6BA2F-1028-3FCC-1BF2-B41F0DC0B11F}"/>
              </a:ext>
            </a:extLst>
          </p:cNvPr>
          <p:cNvSpPr>
            <a:spLocks noGrp="1"/>
          </p:cNvSpPr>
          <p:nvPr>
            <p:ph type="body" sz="quarter" idx="98" hasCustomPrompt="1"/>
          </p:nvPr>
        </p:nvSpPr>
        <p:spPr>
          <a:xfrm>
            <a:off x="4952590" y="799181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6" name="Textplatzhalter 69">
            <a:extLst>
              <a:ext uri="{FF2B5EF4-FFF2-40B4-BE49-F238E27FC236}">
                <a16:creationId xmlns:a16="http://schemas.microsoft.com/office/drawing/2014/main" id="{D9737011-EDE5-93F8-F5BC-6848FADD582F}"/>
              </a:ext>
            </a:extLst>
          </p:cNvPr>
          <p:cNvSpPr>
            <a:spLocks noGrp="1"/>
          </p:cNvSpPr>
          <p:nvPr>
            <p:ph type="body" sz="quarter" idx="99" hasCustomPrompt="1"/>
          </p:nvPr>
        </p:nvSpPr>
        <p:spPr>
          <a:xfrm>
            <a:off x="5591815" y="799181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7" name="Textplatzhalter 69">
            <a:extLst>
              <a:ext uri="{FF2B5EF4-FFF2-40B4-BE49-F238E27FC236}">
                <a16:creationId xmlns:a16="http://schemas.microsoft.com/office/drawing/2014/main" id="{1870312B-08CA-4960-AA57-3043EEC77721}"/>
              </a:ext>
            </a:extLst>
          </p:cNvPr>
          <p:cNvSpPr>
            <a:spLocks noGrp="1"/>
          </p:cNvSpPr>
          <p:nvPr>
            <p:ph type="body" sz="quarter" idx="100" hasCustomPrompt="1"/>
          </p:nvPr>
        </p:nvSpPr>
        <p:spPr>
          <a:xfrm>
            <a:off x="6231041" y="7991818"/>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8" name="Textplatzhalter 69">
            <a:extLst>
              <a:ext uri="{FF2B5EF4-FFF2-40B4-BE49-F238E27FC236}">
                <a16:creationId xmlns:a16="http://schemas.microsoft.com/office/drawing/2014/main" id="{0A32EAFD-D9EE-EB57-0A50-82E1417E9C22}"/>
              </a:ext>
            </a:extLst>
          </p:cNvPr>
          <p:cNvSpPr>
            <a:spLocks noGrp="1"/>
          </p:cNvSpPr>
          <p:nvPr>
            <p:ph type="body" sz="quarter" idx="101" hasCustomPrompt="1"/>
          </p:nvPr>
        </p:nvSpPr>
        <p:spPr>
          <a:xfrm>
            <a:off x="3677166" y="863287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39" name="Textplatzhalter 69">
            <a:extLst>
              <a:ext uri="{FF2B5EF4-FFF2-40B4-BE49-F238E27FC236}">
                <a16:creationId xmlns:a16="http://schemas.microsoft.com/office/drawing/2014/main" id="{987A74DD-9646-8862-DADF-311BE699F94A}"/>
              </a:ext>
            </a:extLst>
          </p:cNvPr>
          <p:cNvSpPr>
            <a:spLocks noGrp="1"/>
          </p:cNvSpPr>
          <p:nvPr>
            <p:ph type="body" sz="quarter" idx="102" hasCustomPrompt="1"/>
          </p:nvPr>
        </p:nvSpPr>
        <p:spPr>
          <a:xfrm>
            <a:off x="4307154" y="863287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0" name="Textplatzhalter 69">
            <a:extLst>
              <a:ext uri="{FF2B5EF4-FFF2-40B4-BE49-F238E27FC236}">
                <a16:creationId xmlns:a16="http://schemas.microsoft.com/office/drawing/2014/main" id="{50925FC7-2605-9C8F-2A82-66434B823A5A}"/>
              </a:ext>
            </a:extLst>
          </p:cNvPr>
          <p:cNvSpPr>
            <a:spLocks noGrp="1"/>
          </p:cNvSpPr>
          <p:nvPr>
            <p:ph type="body" sz="quarter" idx="103" hasCustomPrompt="1"/>
          </p:nvPr>
        </p:nvSpPr>
        <p:spPr>
          <a:xfrm>
            <a:off x="4952590" y="863287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1" name="Textplatzhalter 69">
            <a:extLst>
              <a:ext uri="{FF2B5EF4-FFF2-40B4-BE49-F238E27FC236}">
                <a16:creationId xmlns:a16="http://schemas.microsoft.com/office/drawing/2014/main" id="{525F4631-C620-52C6-C734-838FC7B37453}"/>
              </a:ext>
            </a:extLst>
          </p:cNvPr>
          <p:cNvSpPr>
            <a:spLocks noGrp="1"/>
          </p:cNvSpPr>
          <p:nvPr>
            <p:ph type="body" sz="quarter" idx="104" hasCustomPrompt="1"/>
          </p:nvPr>
        </p:nvSpPr>
        <p:spPr>
          <a:xfrm>
            <a:off x="5591815" y="863287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2" name="Textplatzhalter 69">
            <a:extLst>
              <a:ext uri="{FF2B5EF4-FFF2-40B4-BE49-F238E27FC236}">
                <a16:creationId xmlns:a16="http://schemas.microsoft.com/office/drawing/2014/main" id="{61195648-1051-52FB-19DA-3F784DBA8BF5}"/>
              </a:ext>
            </a:extLst>
          </p:cNvPr>
          <p:cNvSpPr>
            <a:spLocks noGrp="1"/>
          </p:cNvSpPr>
          <p:nvPr>
            <p:ph type="body" sz="quarter" idx="105" hasCustomPrompt="1"/>
          </p:nvPr>
        </p:nvSpPr>
        <p:spPr>
          <a:xfrm>
            <a:off x="6231041" y="863287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3" name="Textplatzhalter 69">
            <a:extLst>
              <a:ext uri="{FF2B5EF4-FFF2-40B4-BE49-F238E27FC236}">
                <a16:creationId xmlns:a16="http://schemas.microsoft.com/office/drawing/2014/main" id="{D83FBA39-BCBB-BA93-C840-7B8241FF90A3}"/>
              </a:ext>
            </a:extLst>
          </p:cNvPr>
          <p:cNvSpPr>
            <a:spLocks noGrp="1"/>
          </p:cNvSpPr>
          <p:nvPr>
            <p:ph type="body" sz="quarter" idx="106" hasCustomPrompt="1"/>
          </p:nvPr>
        </p:nvSpPr>
        <p:spPr>
          <a:xfrm>
            <a:off x="3677166" y="926762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4" name="Textplatzhalter 69">
            <a:extLst>
              <a:ext uri="{FF2B5EF4-FFF2-40B4-BE49-F238E27FC236}">
                <a16:creationId xmlns:a16="http://schemas.microsoft.com/office/drawing/2014/main" id="{8698BF89-59FD-683E-2246-844A9EA0325E}"/>
              </a:ext>
            </a:extLst>
          </p:cNvPr>
          <p:cNvSpPr>
            <a:spLocks noGrp="1"/>
          </p:cNvSpPr>
          <p:nvPr>
            <p:ph type="body" sz="quarter" idx="107" hasCustomPrompt="1"/>
          </p:nvPr>
        </p:nvSpPr>
        <p:spPr>
          <a:xfrm>
            <a:off x="4307154" y="926762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5" name="Textplatzhalter 69">
            <a:extLst>
              <a:ext uri="{FF2B5EF4-FFF2-40B4-BE49-F238E27FC236}">
                <a16:creationId xmlns:a16="http://schemas.microsoft.com/office/drawing/2014/main" id="{6379B6FE-00D2-7413-91D1-25E93AFCD2EF}"/>
              </a:ext>
            </a:extLst>
          </p:cNvPr>
          <p:cNvSpPr>
            <a:spLocks noGrp="1"/>
          </p:cNvSpPr>
          <p:nvPr>
            <p:ph type="body" sz="quarter" idx="108" hasCustomPrompt="1"/>
          </p:nvPr>
        </p:nvSpPr>
        <p:spPr>
          <a:xfrm>
            <a:off x="4952590" y="926762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6" name="Textplatzhalter 69">
            <a:extLst>
              <a:ext uri="{FF2B5EF4-FFF2-40B4-BE49-F238E27FC236}">
                <a16:creationId xmlns:a16="http://schemas.microsoft.com/office/drawing/2014/main" id="{3FFFC768-A394-4AE5-C941-3627D75A8A46}"/>
              </a:ext>
            </a:extLst>
          </p:cNvPr>
          <p:cNvSpPr>
            <a:spLocks noGrp="1"/>
          </p:cNvSpPr>
          <p:nvPr>
            <p:ph type="body" sz="quarter" idx="109" hasCustomPrompt="1"/>
          </p:nvPr>
        </p:nvSpPr>
        <p:spPr>
          <a:xfrm>
            <a:off x="5591815" y="926762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7" name="Textplatzhalter 69">
            <a:extLst>
              <a:ext uri="{FF2B5EF4-FFF2-40B4-BE49-F238E27FC236}">
                <a16:creationId xmlns:a16="http://schemas.microsoft.com/office/drawing/2014/main" id="{61D761E5-E933-CA66-159D-6F47D802285A}"/>
              </a:ext>
            </a:extLst>
          </p:cNvPr>
          <p:cNvSpPr>
            <a:spLocks noGrp="1"/>
          </p:cNvSpPr>
          <p:nvPr>
            <p:ph type="body" sz="quarter" idx="110" hasCustomPrompt="1"/>
          </p:nvPr>
        </p:nvSpPr>
        <p:spPr>
          <a:xfrm>
            <a:off x="6231041" y="926762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48" name="Rectangle 8">
            <a:extLst>
              <a:ext uri="{FF2B5EF4-FFF2-40B4-BE49-F238E27FC236}">
                <a16:creationId xmlns:a16="http://schemas.microsoft.com/office/drawing/2014/main" id="{3DEC01B8-2F18-0BD5-87BE-93BBB2EF54B9}"/>
              </a:ext>
            </a:extLst>
          </p:cNvPr>
          <p:cNvSpPr>
            <a:spLocks/>
          </p:cNvSpPr>
          <p:nvPr userDrawn="1"/>
        </p:nvSpPr>
        <p:spPr>
          <a:xfrm rot="5400000">
            <a:off x="250824" y="6605921"/>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249" name="Abgerundetes Rechteck 248">
            <a:extLst>
              <a:ext uri="{FF2B5EF4-FFF2-40B4-BE49-F238E27FC236}">
                <a16:creationId xmlns:a16="http://schemas.microsoft.com/office/drawing/2014/main" id="{B638534E-5A5A-2DDF-BCB4-14FD074B3822}"/>
              </a:ext>
            </a:extLst>
          </p:cNvPr>
          <p:cNvSpPr/>
          <p:nvPr userDrawn="1"/>
        </p:nvSpPr>
        <p:spPr>
          <a:xfrm>
            <a:off x="330570" y="668489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0" name="Abgerundetes Rechteck 249">
            <a:extLst>
              <a:ext uri="{FF2B5EF4-FFF2-40B4-BE49-F238E27FC236}">
                <a16:creationId xmlns:a16="http://schemas.microsoft.com/office/drawing/2014/main" id="{76B27CDF-E5C5-3494-98F2-16035B29DF00}"/>
              </a:ext>
            </a:extLst>
          </p:cNvPr>
          <p:cNvSpPr/>
          <p:nvPr userDrawn="1"/>
        </p:nvSpPr>
        <p:spPr>
          <a:xfrm>
            <a:off x="330570" y="732279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1" name="Abgerundetes Rechteck 250">
            <a:extLst>
              <a:ext uri="{FF2B5EF4-FFF2-40B4-BE49-F238E27FC236}">
                <a16:creationId xmlns:a16="http://schemas.microsoft.com/office/drawing/2014/main" id="{53C294DA-E92E-35EE-ADE4-A50DF6065D00}"/>
              </a:ext>
            </a:extLst>
          </p:cNvPr>
          <p:cNvSpPr/>
          <p:nvPr userDrawn="1"/>
        </p:nvSpPr>
        <p:spPr>
          <a:xfrm>
            <a:off x="330570" y="796070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2" name="Abgerundetes Rechteck 251">
            <a:extLst>
              <a:ext uri="{FF2B5EF4-FFF2-40B4-BE49-F238E27FC236}">
                <a16:creationId xmlns:a16="http://schemas.microsoft.com/office/drawing/2014/main" id="{03EEC5B1-E724-2759-8604-CB27C4325AB8}"/>
              </a:ext>
            </a:extLst>
          </p:cNvPr>
          <p:cNvSpPr/>
          <p:nvPr userDrawn="1"/>
        </p:nvSpPr>
        <p:spPr>
          <a:xfrm>
            <a:off x="330570" y="859860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3" name="Abgerundetes Rechteck 252">
            <a:extLst>
              <a:ext uri="{FF2B5EF4-FFF2-40B4-BE49-F238E27FC236}">
                <a16:creationId xmlns:a16="http://schemas.microsoft.com/office/drawing/2014/main" id="{9580C298-7765-F3CC-0A74-362689D6099A}"/>
              </a:ext>
            </a:extLst>
          </p:cNvPr>
          <p:cNvSpPr/>
          <p:nvPr userDrawn="1"/>
        </p:nvSpPr>
        <p:spPr>
          <a:xfrm>
            <a:off x="330570" y="923651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4" name="Abgerundetes Rechteck 253">
            <a:extLst>
              <a:ext uri="{FF2B5EF4-FFF2-40B4-BE49-F238E27FC236}">
                <a16:creationId xmlns:a16="http://schemas.microsoft.com/office/drawing/2014/main" id="{9A6CA879-7FEC-4C05-2C7F-471DD2AD5172}"/>
              </a:ext>
            </a:extLst>
          </p:cNvPr>
          <p:cNvSpPr/>
          <p:nvPr userDrawn="1"/>
        </p:nvSpPr>
        <p:spPr>
          <a:xfrm>
            <a:off x="2884445" y="668489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5" name="Abgerundetes Rechteck 254">
            <a:extLst>
              <a:ext uri="{FF2B5EF4-FFF2-40B4-BE49-F238E27FC236}">
                <a16:creationId xmlns:a16="http://schemas.microsoft.com/office/drawing/2014/main" id="{9700052A-75B2-D15A-C2DC-BB7D5B2CB52E}"/>
              </a:ext>
            </a:extLst>
          </p:cNvPr>
          <p:cNvSpPr/>
          <p:nvPr userDrawn="1"/>
        </p:nvSpPr>
        <p:spPr>
          <a:xfrm>
            <a:off x="2884445" y="732279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6" name="Abgerundetes Rechteck 255">
            <a:extLst>
              <a:ext uri="{FF2B5EF4-FFF2-40B4-BE49-F238E27FC236}">
                <a16:creationId xmlns:a16="http://schemas.microsoft.com/office/drawing/2014/main" id="{45605F09-7DD9-7FEC-0418-1C4803171680}"/>
              </a:ext>
            </a:extLst>
          </p:cNvPr>
          <p:cNvSpPr/>
          <p:nvPr userDrawn="1"/>
        </p:nvSpPr>
        <p:spPr>
          <a:xfrm>
            <a:off x="2884445" y="796070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7" name="Abgerundetes Rechteck 256">
            <a:extLst>
              <a:ext uri="{FF2B5EF4-FFF2-40B4-BE49-F238E27FC236}">
                <a16:creationId xmlns:a16="http://schemas.microsoft.com/office/drawing/2014/main" id="{59F175D0-268B-1C78-8F6A-F192AEB04778}"/>
              </a:ext>
            </a:extLst>
          </p:cNvPr>
          <p:cNvSpPr/>
          <p:nvPr userDrawn="1"/>
        </p:nvSpPr>
        <p:spPr>
          <a:xfrm>
            <a:off x="2884445" y="859860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8" name="Abgerundetes Rechteck 257">
            <a:extLst>
              <a:ext uri="{FF2B5EF4-FFF2-40B4-BE49-F238E27FC236}">
                <a16:creationId xmlns:a16="http://schemas.microsoft.com/office/drawing/2014/main" id="{4F42981D-FCD1-0AAD-F3DD-61837220E77F}"/>
              </a:ext>
            </a:extLst>
          </p:cNvPr>
          <p:cNvSpPr/>
          <p:nvPr userDrawn="1"/>
        </p:nvSpPr>
        <p:spPr>
          <a:xfrm>
            <a:off x="2884445" y="923651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9" name="Abgerundetes Rechteck 258">
            <a:extLst>
              <a:ext uri="{FF2B5EF4-FFF2-40B4-BE49-F238E27FC236}">
                <a16:creationId xmlns:a16="http://schemas.microsoft.com/office/drawing/2014/main" id="{201A40A7-5A7C-C048-EDFB-F0F5C6841837}"/>
              </a:ext>
            </a:extLst>
          </p:cNvPr>
          <p:cNvSpPr/>
          <p:nvPr userDrawn="1"/>
        </p:nvSpPr>
        <p:spPr>
          <a:xfrm>
            <a:off x="1605994" y="668489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0" name="Abgerundetes Rechteck 259">
            <a:extLst>
              <a:ext uri="{FF2B5EF4-FFF2-40B4-BE49-F238E27FC236}">
                <a16:creationId xmlns:a16="http://schemas.microsoft.com/office/drawing/2014/main" id="{5032716F-F2BD-DB4C-7AFD-CAF6A482566B}"/>
              </a:ext>
            </a:extLst>
          </p:cNvPr>
          <p:cNvSpPr/>
          <p:nvPr userDrawn="1"/>
        </p:nvSpPr>
        <p:spPr>
          <a:xfrm>
            <a:off x="1605994" y="732279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1" name="Abgerundetes Rechteck 260">
            <a:extLst>
              <a:ext uri="{FF2B5EF4-FFF2-40B4-BE49-F238E27FC236}">
                <a16:creationId xmlns:a16="http://schemas.microsoft.com/office/drawing/2014/main" id="{635D4614-B03A-1175-7D0D-596D2ACBC0BD}"/>
              </a:ext>
            </a:extLst>
          </p:cNvPr>
          <p:cNvSpPr/>
          <p:nvPr userDrawn="1"/>
        </p:nvSpPr>
        <p:spPr>
          <a:xfrm>
            <a:off x="1605994" y="796070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2" name="Abgerundetes Rechteck 261">
            <a:extLst>
              <a:ext uri="{FF2B5EF4-FFF2-40B4-BE49-F238E27FC236}">
                <a16:creationId xmlns:a16="http://schemas.microsoft.com/office/drawing/2014/main" id="{736391C2-DA1B-BAB7-10DB-C3AF05C63539}"/>
              </a:ext>
            </a:extLst>
          </p:cNvPr>
          <p:cNvSpPr/>
          <p:nvPr userDrawn="1"/>
        </p:nvSpPr>
        <p:spPr>
          <a:xfrm>
            <a:off x="1605994" y="859860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3" name="Abgerundetes Rechteck 262">
            <a:extLst>
              <a:ext uri="{FF2B5EF4-FFF2-40B4-BE49-F238E27FC236}">
                <a16:creationId xmlns:a16="http://schemas.microsoft.com/office/drawing/2014/main" id="{0DF2130D-7BB8-4411-5816-2CC7EB350A18}"/>
              </a:ext>
            </a:extLst>
          </p:cNvPr>
          <p:cNvSpPr/>
          <p:nvPr userDrawn="1"/>
        </p:nvSpPr>
        <p:spPr>
          <a:xfrm>
            <a:off x="1605994" y="923651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4" name="Abgerundetes Rechteck 263">
            <a:extLst>
              <a:ext uri="{FF2B5EF4-FFF2-40B4-BE49-F238E27FC236}">
                <a16:creationId xmlns:a16="http://schemas.microsoft.com/office/drawing/2014/main" id="{534EE1DA-73CF-23AF-4419-0E2068B4CF99}"/>
              </a:ext>
            </a:extLst>
          </p:cNvPr>
          <p:cNvSpPr/>
          <p:nvPr userDrawn="1"/>
        </p:nvSpPr>
        <p:spPr>
          <a:xfrm>
            <a:off x="966769" y="668489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5" name="Abgerundetes Rechteck 264">
            <a:extLst>
              <a:ext uri="{FF2B5EF4-FFF2-40B4-BE49-F238E27FC236}">
                <a16:creationId xmlns:a16="http://schemas.microsoft.com/office/drawing/2014/main" id="{38F00648-9C94-CD12-3C58-CAACDD82540B}"/>
              </a:ext>
            </a:extLst>
          </p:cNvPr>
          <p:cNvSpPr/>
          <p:nvPr userDrawn="1"/>
        </p:nvSpPr>
        <p:spPr>
          <a:xfrm>
            <a:off x="966769" y="732279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6" name="Abgerundetes Rechteck 265">
            <a:extLst>
              <a:ext uri="{FF2B5EF4-FFF2-40B4-BE49-F238E27FC236}">
                <a16:creationId xmlns:a16="http://schemas.microsoft.com/office/drawing/2014/main" id="{78289F55-360C-AA0E-848D-ED7F60D5FB47}"/>
              </a:ext>
            </a:extLst>
          </p:cNvPr>
          <p:cNvSpPr/>
          <p:nvPr userDrawn="1"/>
        </p:nvSpPr>
        <p:spPr>
          <a:xfrm>
            <a:off x="966769" y="796070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7" name="Abgerundetes Rechteck 266">
            <a:extLst>
              <a:ext uri="{FF2B5EF4-FFF2-40B4-BE49-F238E27FC236}">
                <a16:creationId xmlns:a16="http://schemas.microsoft.com/office/drawing/2014/main" id="{462B1844-A15A-4986-F66C-5696EBFAF341}"/>
              </a:ext>
            </a:extLst>
          </p:cNvPr>
          <p:cNvSpPr/>
          <p:nvPr userDrawn="1"/>
        </p:nvSpPr>
        <p:spPr>
          <a:xfrm>
            <a:off x="966769" y="859860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8" name="Abgerundetes Rechteck 267">
            <a:extLst>
              <a:ext uri="{FF2B5EF4-FFF2-40B4-BE49-F238E27FC236}">
                <a16:creationId xmlns:a16="http://schemas.microsoft.com/office/drawing/2014/main" id="{D5752414-DF05-0430-DEE8-DE8C98A4942F}"/>
              </a:ext>
            </a:extLst>
          </p:cNvPr>
          <p:cNvSpPr/>
          <p:nvPr userDrawn="1"/>
        </p:nvSpPr>
        <p:spPr>
          <a:xfrm>
            <a:off x="966769" y="923651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9" name="Abgerundetes Rechteck 268">
            <a:extLst>
              <a:ext uri="{FF2B5EF4-FFF2-40B4-BE49-F238E27FC236}">
                <a16:creationId xmlns:a16="http://schemas.microsoft.com/office/drawing/2014/main" id="{0919E8B0-DF00-0BA6-C2F7-13FAE249BF76}"/>
              </a:ext>
            </a:extLst>
          </p:cNvPr>
          <p:cNvSpPr/>
          <p:nvPr userDrawn="1"/>
        </p:nvSpPr>
        <p:spPr>
          <a:xfrm>
            <a:off x="2245219" y="6684892"/>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0" name="Abgerundetes Rechteck 269">
            <a:extLst>
              <a:ext uri="{FF2B5EF4-FFF2-40B4-BE49-F238E27FC236}">
                <a16:creationId xmlns:a16="http://schemas.microsoft.com/office/drawing/2014/main" id="{8ED3A060-4397-3C26-E62E-E9527071448A}"/>
              </a:ext>
            </a:extLst>
          </p:cNvPr>
          <p:cNvSpPr/>
          <p:nvPr userDrawn="1"/>
        </p:nvSpPr>
        <p:spPr>
          <a:xfrm>
            <a:off x="2245219" y="732279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1" name="Abgerundetes Rechteck 270">
            <a:extLst>
              <a:ext uri="{FF2B5EF4-FFF2-40B4-BE49-F238E27FC236}">
                <a16:creationId xmlns:a16="http://schemas.microsoft.com/office/drawing/2014/main" id="{2A185EEA-72DC-D37E-65FA-0D163F2215A0}"/>
              </a:ext>
            </a:extLst>
          </p:cNvPr>
          <p:cNvSpPr/>
          <p:nvPr userDrawn="1"/>
        </p:nvSpPr>
        <p:spPr>
          <a:xfrm>
            <a:off x="2245219" y="796070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2" name="Abgerundetes Rechteck 271">
            <a:extLst>
              <a:ext uri="{FF2B5EF4-FFF2-40B4-BE49-F238E27FC236}">
                <a16:creationId xmlns:a16="http://schemas.microsoft.com/office/drawing/2014/main" id="{21136396-34DD-AB73-9480-1B2A14C7BFCE}"/>
              </a:ext>
            </a:extLst>
          </p:cNvPr>
          <p:cNvSpPr/>
          <p:nvPr userDrawn="1"/>
        </p:nvSpPr>
        <p:spPr>
          <a:xfrm>
            <a:off x="2245219" y="8598606"/>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3" name="Abgerundetes Rechteck 272">
            <a:extLst>
              <a:ext uri="{FF2B5EF4-FFF2-40B4-BE49-F238E27FC236}">
                <a16:creationId xmlns:a16="http://schemas.microsoft.com/office/drawing/2014/main" id="{2E11EA5F-C901-6645-CF2C-468D84BE832B}"/>
              </a:ext>
            </a:extLst>
          </p:cNvPr>
          <p:cNvSpPr/>
          <p:nvPr userDrawn="1"/>
        </p:nvSpPr>
        <p:spPr>
          <a:xfrm>
            <a:off x="2245219" y="9236511"/>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4" name="Textplatzhalter 69">
            <a:extLst>
              <a:ext uri="{FF2B5EF4-FFF2-40B4-BE49-F238E27FC236}">
                <a16:creationId xmlns:a16="http://schemas.microsoft.com/office/drawing/2014/main" id="{5A15C743-CFF3-A04A-1062-F0DD77640465}"/>
              </a:ext>
            </a:extLst>
          </p:cNvPr>
          <p:cNvSpPr>
            <a:spLocks noGrp="1"/>
          </p:cNvSpPr>
          <p:nvPr>
            <p:ph type="body" sz="quarter" idx="111" hasCustomPrompt="1"/>
          </p:nvPr>
        </p:nvSpPr>
        <p:spPr>
          <a:xfrm>
            <a:off x="372000" y="6743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75" name="Textplatzhalter 69">
            <a:extLst>
              <a:ext uri="{FF2B5EF4-FFF2-40B4-BE49-F238E27FC236}">
                <a16:creationId xmlns:a16="http://schemas.microsoft.com/office/drawing/2014/main" id="{B02D39E1-4449-005F-4D6A-FAB8DF38F03F}"/>
              </a:ext>
            </a:extLst>
          </p:cNvPr>
          <p:cNvSpPr>
            <a:spLocks noGrp="1"/>
          </p:cNvSpPr>
          <p:nvPr>
            <p:ph type="body" sz="quarter" idx="112" hasCustomPrompt="1"/>
          </p:nvPr>
        </p:nvSpPr>
        <p:spPr>
          <a:xfrm>
            <a:off x="1001988" y="6743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76" name="Textplatzhalter 69">
            <a:extLst>
              <a:ext uri="{FF2B5EF4-FFF2-40B4-BE49-F238E27FC236}">
                <a16:creationId xmlns:a16="http://schemas.microsoft.com/office/drawing/2014/main" id="{4528342B-FFC4-EBDB-4730-22EAC64B47D2}"/>
              </a:ext>
            </a:extLst>
          </p:cNvPr>
          <p:cNvSpPr>
            <a:spLocks noGrp="1"/>
          </p:cNvSpPr>
          <p:nvPr>
            <p:ph type="body" sz="quarter" idx="113" hasCustomPrompt="1"/>
          </p:nvPr>
        </p:nvSpPr>
        <p:spPr>
          <a:xfrm>
            <a:off x="1647424" y="6743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77" name="Textplatzhalter 69">
            <a:extLst>
              <a:ext uri="{FF2B5EF4-FFF2-40B4-BE49-F238E27FC236}">
                <a16:creationId xmlns:a16="http://schemas.microsoft.com/office/drawing/2014/main" id="{A725E82D-23B0-5564-5A8F-40E3A7440931}"/>
              </a:ext>
            </a:extLst>
          </p:cNvPr>
          <p:cNvSpPr>
            <a:spLocks noGrp="1"/>
          </p:cNvSpPr>
          <p:nvPr>
            <p:ph type="body" sz="quarter" idx="114" hasCustomPrompt="1"/>
          </p:nvPr>
        </p:nvSpPr>
        <p:spPr>
          <a:xfrm>
            <a:off x="2286649" y="6743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78" name="Textplatzhalter 69">
            <a:extLst>
              <a:ext uri="{FF2B5EF4-FFF2-40B4-BE49-F238E27FC236}">
                <a16:creationId xmlns:a16="http://schemas.microsoft.com/office/drawing/2014/main" id="{AF7C6153-3631-AEB9-CBE1-8318935AD111}"/>
              </a:ext>
            </a:extLst>
          </p:cNvPr>
          <p:cNvSpPr>
            <a:spLocks noGrp="1"/>
          </p:cNvSpPr>
          <p:nvPr>
            <p:ph type="body" sz="quarter" idx="115" hasCustomPrompt="1"/>
          </p:nvPr>
        </p:nvSpPr>
        <p:spPr>
          <a:xfrm>
            <a:off x="2925875" y="6743183"/>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79" name="Textplatzhalter 69">
            <a:extLst>
              <a:ext uri="{FF2B5EF4-FFF2-40B4-BE49-F238E27FC236}">
                <a16:creationId xmlns:a16="http://schemas.microsoft.com/office/drawing/2014/main" id="{AD450FE0-8199-9A67-2590-5F7295E52FF0}"/>
              </a:ext>
            </a:extLst>
          </p:cNvPr>
          <p:cNvSpPr>
            <a:spLocks noGrp="1"/>
          </p:cNvSpPr>
          <p:nvPr>
            <p:ph type="body" sz="quarter" idx="116" hasCustomPrompt="1"/>
          </p:nvPr>
        </p:nvSpPr>
        <p:spPr>
          <a:xfrm>
            <a:off x="372000" y="735391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0" name="Textplatzhalter 69">
            <a:extLst>
              <a:ext uri="{FF2B5EF4-FFF2-40B4-BE49-F238E27FC236}">
                <a16:creationId xmlns:a16="http://schemas.microsoft.com/office/drawing/2014/main" id="{3052114C-2496-CB9C-507B-7CBB03E3D7E7}"/>
              </a:ext>
            </a:extLst>
          </p:cNvPr>
          <p:cNvSpPr>
            <a:spLocks noGrp="1"/>
          </p:cNvSpPr>
          <p:nvPr>
            <p:ph type="body" sz="quarter" idx="117" hasCustomPrompt="1"/>
          </p:nvPr>
        </p:nvSpPr>
        <p:spPr>
          <a:xfrm>
            <a:off x="1001988" y="735391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1" name="Textplatzhalter 69">
            <a:extLst>
              <a:ext uri="{FF2B5EF4-FFF2-40B4-BE49-F238E27FC236}">
                <a16:creationId xmlns:a16="http://schemas.microsoft.com/office/drawing/2014/main" id="{9933EC83-6764-AB9D-96AC-D694EB4783C8}"/>
              </a:ext>
            </a:extLst>
          </p:cNvPr>
          <p:cNvSpPr>
            <a:spLocks noGrp="1"/>
          </p:cNvSpPr>
          <p:nvPr>
            <p:ph type="body" sz="quarter" idx="118" hasCustomPrompt="1"/>
          </p:nvPr>
        </p:nvSpPr>
        <p:spPr>
          <a:xfrm>
            <a:off x="1647424" y="735391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2" name="Textplatzhalter 69">
            <a:extLst>
              <a:ext uri="{FF2B5EF4-FFF2-40B4-BE49-F238E27FC236}">
                <a16:creationId xmlns:a16="http://schemas.microsoft.com/office/drawing/2014/main" id="{4B98BAF5-AF08-1FCF-9982-845CF73D0FD8}"/>
              </a:ext>
            </a:extLst>
          </p:cNvPr>
          <p:cNvSpPr>
            <a:spLocks noGrp="1"/>
          </p:cNvSpPr>
          <p:nvPr>
            <p:ph type="body" sz="quarter" idx="119" hasCustomPrompt="1"/>
          </p:nvPr>
        </p:nvSpPr>
        <p:spPr>
          <a:xfrm>
            <a:off x="2286649" y="735391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3" name="Textplatzhalter 69">
            <a:extLst>
              <a:ext uri="{FF2B5EF4-FFF2-40B4-BE49-F238E27FC236}">
                <a16:creationId xmlns:a16="http://schemas.microsoft.com/office/drawing/2014/main" id="{51CF5AEE-6E31-098C-103D-59B3D6CD5082}"/>
              </a:ext>
            </a:extLst>
          </p:cNvPr>
          <p:cNvSpPr>
            <a:spLocks noGrp="1"/>
          </p:cNvSpPr>
          <p:nvPr>
            <p:ph type="body" sz="quarter" idx="120" hasCustomPrompt="1"/>
          </p:nvPr>
        </p:nvSpPr>
        <p:spPr>
          <a:xfrm>
            <a:off x="2925875" y="735391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4" name="Textplatzhalter 69">
            <a:extLst>
              <a:ext uri="{FF2B5EF4-FFF2-40B4-BE49-F238E27FC236}">
                <a16:creationId xmlns:a16="http://schemas.microsoft.com/office/drawing/2014/main" id="{B6B0BA31-BAA9-6350-927E-A415D74CCCD7}"/>
              </a:ext>
            </a:extLst>
          </p:cNvPr>
          <p:cNvSpPr>
            <a:spLocks noGrp="1"/>
          </p:cNvSpPr>
          <p:nvPr>
            <p:ph type="body" sz="quarter" idx="121" hasCustomPrompt="1"/>
          </p:nvPr>
        </p:nvSpPr>
        <p:spPr>
          <a:xfrm>
            <a:off x="372000" y="799181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5" name="Textplatzhalter 69">
            <a:extLst>
              <a:ext uri="{FF2B5EF4-FFF2-40B4-BE49-F238E27FC236}">
                <a16:creationId xmlns:a16="http://schemas.microsoft.com/office/drawing/2014/main" id="{14533FA8-1C64-4FD3-DBA5-44F5C8AF734C}"/>
              </a:ext>
            </a:extLst>
          </p:cNvPr>
          <p:cNvSpPr>
            <a:spLocks noGrp="1"/>
          </p:cNvSpPr>
          <p:nvPr>
            <p:ph type="body" sz="quarter" idx="122" hasCustomPrompt="1"/>
          </p:nvPr>
        </p:nvSpPr>
        <p:spPr>
          <a:xfrm>
            <a:off x="1001988" y="799181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6" name="Textplatzhalter 69">
            <a:extLst>
              <a:ext uri="{FF2B5EF4-FFF2-40B4-BE49-F238E27FC236}">
                <a16:creationId xmlns:a16="http://schemas.microsoft.com/office/drawing/2014/main" id="{1310CD9E-F5F3-B0FF-9F2F-0D33C9E564B4}"/>
              </a:ext>
            </a:extLst>
          </p:cNvPr>
          <p:cNvSpPr>
            <a:spLocks noGrp="1"/>
          </p:cNvSpPr>
          <p:nvPr>
            <p:ph type="body" sz="quarter" idx="123" hasCustomPrompt="1"/>
          </p:nvPr>
        </p:nvSpPr>
        <p:spPr>
          <a:xfrm>
            <a:off x="1647424" y="799181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7" name="Textplatzhalter 69">
            <a:extLst>
              <a:ext uri="{FF2B5EF4-FFF2-40B4-BE49-F238E27FC236}">
                <a16:creationId xmlns:a16="http://schemas.microsoft.com/office/drawing/2014/main" id="{B8A29CAD-CCD7-8301-C4E8-D748F6394330}"/>
              </a:ext>
            </a:extLst>
          </p:cNvPr>
          <p:cNvSpPr>
            <a:spLocks noGrp="1"/>
          </p:cNvSpPr>
          <p:nvPr>
            <p:ph type="body" sz="quarter" idx="124" hasCustomPrompt="1"/>
          </p:nvPr>
        </p:nvSpPr>
        <p:spPr>
          <a:xfrm>
            <a:off x="2286649" y="799181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8" name="Textplatzhalter 69">
            <a:extLst>
              <a:ext uri="{FF2B5EF4-FFF2-40B4-BE49-F238E27FC236}">
                <a16:creationId xmlns:a16="http://schemas.microsoft.com/office/drawing/2014/main" id="{5A70F44F-CC35-38E9-BB08-295D9ABE22C4}"/>
              </a:ext>
            </a:extLst>
          </p:cNvPr>
          <p:cNvSpPr>
            <a:spLocks noGrp="1"/>
          </p:cNvSpPr>
          <p:nvPr>
            <p:ph type="body" sz="quarter" idx="125" hasCustomPrompt="1"/>
          </p:nvPr>
        </p:nvSpPr>
        <p:spPr>
          <a:xfrm>
            <a:off x="2925875" y="7991819"/>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89" name="Textplatzhalter 69">
            <a:extLst>
              <a:ext uri="{FF2B5EF4-FFF2-40B4-BE49-F238E27FC236}">
                <a16:creationId xmlns:a16="http://schemas.microsoft.com/office/drawing/2014/main" id="{4145B82A-B2EE-0F7D-AE6D-02F77825C603}"/>
              </a:ext>
            </a:extLst>
          </p:cNvPr>
          <p:cNvSpPr>
            <a:spLocks noGrp="1"/>
          </p:cNvSpPr>
          <p:nvPr>
            <p:ph type="body" sz="quarter" idx="126" hasCustomPrompt="1"/>
          </p:nvPr>
        </p:nvSpPr>
        <p:spPr>
          <a:xfrm>
            <a:off x="372000" y="863288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0" name="Textplatzhalter 69">
            <a:extLst>
              <a:ext uri="{FF2B5EF4-FFF2-40B4-BE49-F238E27FC236}">
                <a16:creationId xmlns:a16="http://schemas.microsoft.com/office/drawing/2014/main" id="{55B147D2-C80A-55C7-5AE6-E5B756E63EF1}"/>
              </a:ext>
            </a:extLst>
          </p:cNvPr>
          <p:cNvSpPr>
            <a:spLocks noGrp="1"/>
          </p:cNvSpPr>
          <p:nvPr>
            <p:ph type="body" sz="quarter" idx="127" hasCustomPrompt="1"/>
          </p:nvPr>
        </p:nvSpPr>
        <p:spPr>
          <a:xfrm>
            <a:off x="1001988" y="863288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1" name="Textplatzhalter 69">
            <a:extLst>
              <a:ext uri="{FF2B5EF4-FFF2-40B4-BE49-F238E27FC236}">
                <a16:creationId xmlns:a16="http://schemas.microsoft.com/office/drawing/2014/main" id="{75EEF93A-A994-6CFB-3343-39C1C492F64C}"/>
              </a:ext>
            </a:extLst>
          </p:cNvPr>
          <p:cNvSpPr>
            <a:spLocks noGrp="1"/>
          </p:cNvSpPr>
          <p:nvPr>
            <p:ph type="body" sz="quarter" idx="128" hasCustomPrompt="1"/>
          </p:nvPr>
        </p:nvSpPr>
        <p:spPr>
          <a:xfrm>
            <a:off x="1647424" y="863288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2" name="Textplatzhalter 69">
            <a:extLst>
              <a:ext uri="{FF2B5EF4-FFF2-40B4-BE49-F238E27FC236}">
                <a16:creationId xmlns:a16="http://schemas.microsoft.com/office/drawing/2014/main" id="{35864E69-3C3E-994B-8260-EF1D43C491B4}"/>
              </a:ext>
            </a:extLst>
          </p:cNvPr>
          <p:cNvSpPr>
            <a:spLocks noGrp="1"/>
          </p:cNvSpPr>
          <p:nvPr>
            <p:ph type="body" sz="quarter" idx="129" hasCustomPrompt="1"/>
          </p:nvPr>
        </p:nvSpPr>
        <p:spPr>
          <a:xfrm>
            <a:off x="2286649" y="863288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3" name="Textplatzhalter 69">
            <a:extLst>
              <a:ext uri="{FF2B5EF4-FFF2-40B4-BE49-F238E27FC236}">
                <a16:creationId xmlns:a16="http://schemas.microsoft.com/office/drawing/2014/main" id="{36586B6E-13E1-F14B-D660-C45F57E257BC}"/>
              </a:ext>
            </a:extLst>
          </p:cNvPr>
          <p:cNvSpPr>
            <a:spLocks noGrp="1"/>
          </p:cNvSpPr>
          <p:nvPr>
            <p:ph type="body" sz="quarter" idx="130" hasCustomPrompt="1"/>
          </p:nvPr>
        </p:nvSpPr>
        <p:spPr>
          <a:xfrm>
            <a:off x="2925875" y="863288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4" name="Textplatzhalter 69">
            <a:extLst>
              <a:ext uri="{FF2B5EF4-FFF2-40B4-BE49-F238E27FC236}">
                <a16:creationId xmlns:a16="http://schemas.microsoft.com/office/drawing/2014/main" id="{425F647A-3169-D4D7-7378-AE9E500288C5}"/>
              </a:ext>
            </a:extLst>
          </p:cNvPr>
          <p:cNvSpPr>
            <a:spLocks noGrp="1"/>
          </p:cNvSpPr>
          <p:nvPr>
            <p:ph type="body" sz="quarter" idx="131" hasCustomPrompt="1"/>
          </p:nvPr>
        </p:nvSpPr>
        <p:spPr>
          <a:xfrm>
            <a:off x="372000" y="926762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5" name="Textplatzhalter 69">
            <a:extLst>
              <a:ext uri="{FF2B5EF4-FFF2-40B4-BE49-F238E27FC236}">
                <a16:creationId xmlns:a16="http://schemas.microsoft.com/office/drawing/2014/main" id="{BE837A23-31B0-11BF-D2AD-CCE3588A3F37}"/>
              </a:ext>
            </a:extLst>
          </p:cNvPr>
          <p:cNvSpPr>
            <a:spLocks noGrp="1"/>
          </p:cNvSpPr>
          <p:nvPr>
            <p:ph type="body" sz="quarter" idx="132" hasCustomPrompt="1"/>
          </p:nvPr>
        </p:nvSpPr>
        <p:spPr>
          <a:xfrm>
            <a:off x="1001988" y="926762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6" name="Textplatzhalter 69">
            <a:extLst>
              <a:ext uri="{FF2B5EF4-FFF2-40B4-BE49-F238E27FC236}">
                <a16:creationId xmlns:a16="http://schemas.microsoft.com/office/drawing/2014/main" id="{AC7B9784-E712-BFD5-D673-46C312FCE2BA}"/>
              </a:ext>
            </a:extLst>
          </p:cNvPr>
          <p:cNvSpPr>
            <a:spLocks noGrp="1"/>
          </p:cNvSpPr>
          <p:nvPr>
            <p:ph type="body" sz="quarter" idx="133" hasCustomPrompt="1"/>
          </p:nvPr>
        </p:nvSpPr>
        <p:spPr>
          <a:xfrm>
            <a:off x="1647424" y="926762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7" name="Textplatzhalter 69">
            <a:extLst>
              <a:ext uri="{FF2B5EF4-FFF2-40B4-BE49-F238E27FC236}">
                <a16:creationId xmlns:a16="http://schemas.microsoft.com/office/drawing/2014/main" id="{5841847F-52FD-48E7-FA20-AB4357B10CD7}"/>
              </a:ext>
            </a:extLst>
          </p:cNvPr>
          <p:cNvSpPr>
            <a:spLocks noGrp="1"/>
          </p:cNvSpPr>
          <p:nvPr>
            <p:ph type="body" sz="quarter" idx="134" hasCustomPrompt="1"/>
          </p:nvPr>
        </p:nvSpPr>
        <p:spPr>
          <a:xfrm>
            <a:off x="2286649" y="926762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8" name="Textplatzhalter 69">
            <a:extLst>
              <a:ext uri="{FF2B5EF4-FFF2-40B4-BE49-F238E27FC236}">
                <a16:creationId xmlns:a16="http://schemas.microsoft.com/office/drawing/2014/main" id="{E20787B8-7997-6CD4-3675-36C817C6C5E6}"/>
              </a:ext>
            </a:extLst>
          </p:cNvPr>
          <p:cNvSpPr>
            <a:spLocks noGrp="1"/>
          </p:cNvSpPr>
          <p:nvPr>
            <p:ph type="body" sz="quarter" idx="135" hasCustomPrompt="1"/>
          </p:nvPr>
        </p:nvSpPr>
        <p:spPr>
          <a:xfrm>
            <a:off x="2925875" y="926762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299" name="Rectangle 8">
            <a:extLst>
              <a:ext uri="{FF2B5EF4-FFF2-40B4-BE49-F238E27FC236}">
                <a16:creationId xmlns:a16="http://schemas.microsoft.com/office/drawing/2014/main" id="{7E68A9B5-873A-4FFD-D895-92429A2F1D27}"/>
              </a:ext>
            </a:extLst>
          </p:cNvPr>
          <p:cNvSpPr>
            <a:spLocks/>
          </p:cNvSpPr>
          <p:nvPr userDrawn="1"/>
        </p:nvSpPr>
        <p:spPr>
          <a:xfrm rot="5400000">
            <a:off x="250825" y="3306648"/>
            <a:ext cx="3301200" cy="3302821"/>
          </a:xfrm>
          <a:prstGeom prst="rect">
            <a:avLst/>
          </a:prstGeom>
          <a:pattFill prst="pct60">
            <a:fgClr>
              <a:srgbClr val="4ECDC4"/>
            </a:fgClr>
            <a:bgClr>
              <a:schemeClr val="bg1"/>
            </a:bgClr>
          </a:patt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DE" sz="1800" dirty="0"/>
              <a:t> </a:t>
            </a:r>
          </a:p>
        </p:txBody>
      </p:sp>
      <p:sp>
        <p:nvSpPr>
          <p:cNvPr id="300" name="Abgerundetes Rechteck 299">
            <a:extLst>
              <a:ext uri="{FF2B5EF4-FFF2-40B4-BE49-F238E27FC236}">
                <a16:creationId xmlns:a16="http://schemas.microsoft.com/office/drawing/2014/main" id="{6F15D3CA-CFA4-73F7-2BC7-69C2F2F074B0}"/>
              </a:ext>
            </a:extLst>
          </p:cNvPr>
          <p:cNvSpPr/>
          <p:nvPr userDrawn="1"/>
        </p:nvSpPr>
        <p:spPr>
          <a:xfrm>
            <a:off x="330571" y="3385619"/>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1" name="Abgerundetes Rechteck 300">
            <a:extLst>
              <a:ext uri="{FF2B5EF4-FFF2-40B4-BE49-F238E27FC236}">
                <a16:creationId xmlns:a16="http://schemas.microsoft.com/office/drawing/2014/main" id="{1E9193C7-AB13-5222-423B-DBB0C935530C}"/>
              </a:ext>
            </a:extLst>
          </p:cNvPr>
          <p:cNvSpPr/>
          <p:nvPr userDrawn="1"/>
        </p:nvSpPr>
        <p:spPr>
          <a:xfrm>
            <a:off x="330571" y="402352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2" name="Abgerundetes Rechteck 301">
            <a:extLst>
              <a:ext uri="{FF2B5EF4-FFF2-40B4-BE49-F238E27FC236}">
                <a16:creationId xmlns:a16="http://schemas.microsoft.com/office/drawing/2014/main" id="{4C360EA9-B35C-B8FB-469B-A2A71560F728}"/>
              </a:ext>
            </a:extLst>
          </p:cNvPr>
          <p:cNvSpPr/>
          <p:nvPr userDrawn="1"/>
        </p:nvSpPr>
        <p:spPr>
          <a:xfrm>
            <a:off x="330571" y="466142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3" name="Abgerundetes Rechteck 302">
            <a:extLst>
              <a:ext uri="{FF2B5EF4-FFF2-40B4-BE49-F238E27FC236}">
                <a16:creationId xmlns:a16="http://schemas.microsoft.com/office/drawing/2014/main" id="{F1F5375D-E627-5F54-8219-782EA714545E}"/>
              </a:ext>
            </a:extLst>
          </p:cNvPr>
          <p:cNvSpPr/>
          <p:nvPr userDrawn="1"/>
        </p:nvSpPr>
        <p:spPr>
          <a:xfrm>
            <a:off x="330571" y="529933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4" name="Abgerundetes Rechteck 303">
            <a:extLst>
              <a:ext uri="{FF2B5EF4-FFF2-40B4-BE49-F238E27FC236}">
                <a16:creationId xmlns:a16="http://schemas.microsoft.com/office/drawing/2014/main" id="{E6D92D21-DAAD-BD83-8738-1712926B6345}"/>
              </a:ext>
            </a:extLst>
          </p:cNvPr>
          <p:cNvSpPr/>
          <p:nvPr userDrawn="1"/>
        </p:nvSpPr>
        <p:spPr>
          <a:xfrm>
            <a:off x="330571" y="593723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5" name="Abgerundetes Rechteck 304">
            <a:extLst>
              <a:ext uri="{FF2B5EF4-FFF2-40B4-BE49-F238E27FC236}">
                <a16:creationId xmlns:a16="http://schemas.microsoft.com/office/drawing/2014/main" id="{E3C58BE6-D8C1-BF44-3016-CAC1D8D9604A}"/>
              </a:ext>
            </a:extLst>
          </p:cNvPr>
          <p:cNvSpPr/>
          <p:nvPr userDrawn="1"/>
        </p:nvSpPr>
        <p:spPr>
          <a:xfrm>
            <a:off x="2884446" y="3385619"/>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6" name="Abgerundetes Rechteck 305">
            <a:extLst>
              <a:ext uri="{FF2B5EF4-FFF2-40B4-BE49-F238E27FC236}">
                <a16:creationId xmlns:a16="http://schemas.microsoft.com/office/drawing/2014/main" id="{7477B111-8922-9814-C33E-B0A5C4411EA4}"/>
              </a:ext>
            </a:extLst>
          </p:cNvPr>
          <p:cNvSpPr/>
          <p:nvPr userDrawn="1"/>
        </p:nvSpPr>
        <p:spPr>
          <a:xfrm>
            <a:off x="2884446" y="402352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7" name="Abgerundetes Rechteck 306">
            <a:extLst>
              <a:ext uri="{FF2B5EF4-FFF2-40B4-BE49-F238E27FC236}">
                <a16:creationId xmlns:a16="http://schemas.microsoft.com/office/drawing/2014/main" id="{17CA3C21-CD8C-14F1-7A5C-235925346251}"/>
              </a:ext>
            </a:extLst>
          </p:cNvPr>
          <p:cNvSpPr/>
          <p:nvPr userDrawn="1"/>
        </p:nvSpPr>
        <p:spPr>
          <a:xfrm>
            <a:off x="2884446" y="466142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8" name="Abgerundetes Rechteck 307">
            <a:extLst>
              <a:ext uri="{FF2B5EF4-FFF2-40B4-BE49-F238E27FC236}">
                <a16:creationId xmlns:a16="http://schemas.microsoft.com/office/drawing/2014/main" id="{920BA96B-DF75-520B-F6EF-B171C41F71BB}"/>
              </a:ext>
            </a:extLst>
          </p:cNvPr>
          <p:cNvSpPr/>
          <p:nvPr userDrawn="1"/>
        </p:nvSpPr>
        <p:spPr>
          <a:xfrm>
            <a:off x="2884446" y="529933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9" name="Abgerundetes Rechteck 308">
            <a:extLst>
              <a:ext uri="{FF2B5EF4-FFF2-40B4-BE49-F238E27FC236}">
                <a16:creationId xmlns:a16="http://schemas.microsoft.com/office/drawing/2014/main" id="{3C6F3F06-CBAB-C928-2C95-DB4BCF8F80AE}"/>
              </a:ext>
            </a:extLst>
          </p:cNvPr>
          <p:cNvSpPr/>
          <p:nvPr userDrawn="1"/>
        </p:nvSpPr>
        <p:spPr>
          <a:xfrm>
            <a:off x="2884446" y="593723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0" name="Abgerundetes Rechteck 309">
            <a:extLst>
              <a:ext uri="{FF2B5EF4-FFF2-40B4-BE49-F238E27FC236}">
                <a16:creationId xmlns:a16="http://schemas.microsoft.com/office/drawing/2014/main" id="{C5723A81-658E-AC0D-B2E4-2AC31BAA49E6}"/>
              </a:ext>
            </a:extLst>
          </p:cNvPr>
          <p:cNvSpPr/>
          <p:nvPr userDrawn="1"/>
        </p:nvSpPr>
        <p:spPr>
          <a:xfrm>
            <a:off x="1605995" y="3385619"/>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1" name="Abgerundetes Rechteck 310">
            <a:extLst>
              <a:ext uri="{FF2B5EF4-FFF2-40B4-BE49-F238E27FC236}">
                <a16:creationId xmlns:a16="http://schemas.microsoft.com/office/drawing/2014/main" id="{782FF657-5F00-CF83-D497-3284E360C3E2}"/>
              </a:ext>
            </a:extLst>
          </p:cNvPr>
          <p:cNvSpPr/>
          <p:nvPr userDrawn="1"/>
        </p:nvSpPr>
        <p:spPr>
          <a:xfrm>
            <a:off x="1605995" y="402352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2" name="Abgerundetes Rechteck 311">
            <a:extLst>
              <a:ext uri="{FF2B5EF4-FFF2-40B4-BE49-F238E27FC236}">
                <a16:creationId xmlns:a16="http://schemas.microsoft.com/office/drawing/2014/main" id="{A6F9860F-95E1-E6A3-E9C2-580D8B649CDD}"/>
              </a:ext>
            </a:extLst>
          </p:cNvPr>
          <p:cNvSpPr/>
          <p:nvPr userDrawn="1"/>
        </p:nvSpPr>
        <p:spPr>
          <a:xfrm>
            <a:off x="1605995" y="466142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3" name="Abgerundetes Rechteck 312">
            <a:extLst>
              <a:ext uri="{FF2B5EF4-FFF2-40B4-BE49-F238E27FC236}">
                <a16:creationId xmlns:a16="http://schemas.microsoft.com/office/drawing/2014/main" id="{2B42555F-7DC2-CE4A-EB7E-57BDD4BD7CBE}"/>
              </a:ext>
            </a:extLst>
          </p:cNvPr>
          <p:cNvSpPr/>
          <p:nvPr userDrawn="1"/>
        </p:nvSpPr>
        <p:spPr>
          <a:xfrm>
            <a:off x="1605995" y="529933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4" name="Abgerundetes Rechteck 313">
            <a:extLst>
              <a:ext uri="{FF2B5EF4-FFF2-40B4-BE49-F238E27FC236}">
                <a16:creationId xmlns:a16="http://schemas.microsoft.com/office/drawing/2014/main" id="{B3C8EB1E-8AD6-2A30-B7C2-59AD6E50E3BF}"/>
              </a:ext>
            </a:extLst>
          </p:cNvPr>
          <p:cNvSpPr/>
          <p:nvPr userDrawn="1"/>
        </p:nvSpPr>
        <p:spPr>
          <a:xfrm>
            <a:off x="1605995" y="593723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5" name="Abgerundetes Rechteck 314">
            <a:extLst>
              <a:ext uri="{FF2B5EF4-FFF2-40B4-BE49-F238E27FC236}">
                <a16:creationId xmlns:a16="http://schemas.microsoft.com/office/drawing/2014/main" id="{24345949-5281-C30E-1B95-349D9768D581}"/>
              </a:ext>
            </a:extLst>
          </p:cNvPr>
          <p:cNvSpPr/>
          <p:nvPr userDrawn="1"/>
        </p:nvSpPr>
        <p:spPr>
          <a:xfrm>
            <a:off x="966770" y="3385619"/>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6" name="Abgerundetes Rechteck 315">
            <a:extLst>
              <a:ext uri="{FF2B5EF4-FFF2-40B4-BE49-F238E27FC236}">
                <a16:creationId xmlns:a16="http://schemas.microsoft.com/office/drawing/2014/main" id="{94A25F78-D0BF-ECE9-F7DA-33089A473A30}"/>
              </a:ext>
            </a:extLst>
          </p:cNvPr>
          <p:cNvSpPr/>
          <p:nvPr userDrawn="1"/>
        </p:nvSpPr>
        <p:spPr>
          <a:xfrm>
            <a:off x="966770" y="402352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7" name="Abgerundetes Rechteck 316">
            <a:extLst>
              <a:ext uri="{FF2B5EF4-FFF2-40B4-BE49-F238E27FC236}">
                <a16:creationId xmlns:a16="http://schemas.microsoft.com/office/drawing/2014/main" id="{201A036E-6083-96D3-4478-67C8525B9710}"/>
              </a:ext>
            </a:extLst>
          </p:cNvPr>
          <p:cNvSpPr/>
          <p:nvPr userDrawn="1"/>
        </p:nvSpPr>
        <p:spPr>
          <a:xfrm>
            <a:off x="966770" y="466142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8" name="Abgerundetes Rechteck 317">
            <a:extLst>
              <a:ext uri="{FF2B5EF4-FFF2-40B4-BE49-F238E27FC236}">
                <a16:creationId xmlns:a16="http://schemas.microsoft.com/office/drawing/2014/main" id="{B19D7CDC-5334-C1E4-02BC-26A725B1A1F2}"/>
              </a:ext>
            </a:extLst>
          </p:cNvPr>
          <p:cNvSpPr/>
          <p:nvPr userDrawn="1"/>
        </p:nvSpPr>
        <p:spPr>
          <a:xfrm>
            <a:off x="966770" y="529933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9" name="Abgerundetes Rechteck 318">
            <a:extLst>
              <a:ext uri="{FF2B5EF4-FFF2-40B4-BE49-F238E27FC236}">
                <a16:creationId xmlns:a16="http://schemas.microsoft.com/office/drawing/2014/main" id="{669159D9-785E-F8D1-6C1B-BC1CF8D95B1B}"/>
              </a:ext>
            </a:extLst>
          </p:cNvPr>
          <p:cNvSpPr/>
          <p:nvPr userDrawn="1"/>
        </p:nvSpPr>
        <p:spPr>
          <a:xfrm>
            <a:off x="966770" y="593723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0" name="Abgerundetes Rechteck 319">
            <a:extLst>
              <a:ext uri="{FF2B5EF4-FFF2-40B4-BE49-F238E27FC236}">
                <a16:creationId xmlns:a16="http://schemas.microsoft.com/office/drawing/2014/main" id="{60C7ECDD-63FF-7D8D-8CDF-A218A2DC1C7B}"/>
              </a:ext>
            </a:extLst>
          </p:cNvPr>
          <p:cNvSpPr/>
          <p:nvPr userDrawn="1"/>
        </p:nvSpPr>
        <p:spPr>
          <a:xfrm>
            <a:off x="2245220" y="3385619"/>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1" name="Abgerundetes Rechteck 320">
            <a:extLst>
              <a:ext uri="{FF2B5EF4-FFF2-40B4-BE49-F238E27FC236}">
                <a16:creationId xmlns:a16="http://schemas.microsoft.com/office/drawing/2014/main" id="{7AC06003-83D4-67FA-B4C5-893711B289E7}"/>
              </a:ext>
            </a:extLst>
          </p:cNvPr>
          <p:cNvSpPr/>
          <p:nvPr userDrawn="1"/>
        </p:nvSpPr>
        <p:spPr>
          <a:xfrm>
            <a:off x="2245220" y="402352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2" name="Abgerundetes Rechteck 321">
            <a:extLst>
              <a:ext uri="{FF2B5EF4-FFF2-40B4-BE49-F238E27FC236}">
                <a16:creationId xmlns:a16="http://schemas.microsoft.com/office/drawing/2014/main" id="{3660468B-81D3-C250-527A-38ADFC7D8926}"/>
              </a:ext>
            </a:extLst>
          </p:cNvPr>
          <p:cNvSpPr/>
          <p:nvPr userDrawn="1"/>
        </p:nvSpPr>
        <p:spPr>
          <a:xfrm>
            <a:off x="2245220" y="466142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3" name="Abgerundetes Rechteck 322">
            <a:extLst>
              <a:ext uri="{FF2B5EF4-FFF2-40B4-BE49-F238E27FC236}">
                <a16:creationId xmlns:a16="http://schemas.microsoft.com/office/drawing/2014/main" id="{DE233F92-DA39-127F-F3BD-16315CDE6A13}"/>
              </a:ext>
            </a:extLst>
          </p:cNvPr>
          <p:cNvSpPr/>
          <p:nvPr userDrawn="1"/>
        </p:nvSpPr>
        <p:spPr>
          <a:xfrm>
            <a:off x="2245220" y="5299333"/>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4" name="Abgerundetes Rechteck 323">
            <a:extLst>
              <a:ext uri="{FF2B5EF4-FFF2-40B4-BE49-F238E27FC236}">
                <a16:creationId xmlns:a16="http://schemas.microsoft.com/office/drawing/2014/main" id="{0A410683-78EA-64D9-CEFA-CAF0BDD11095}"/>
              </a:ext>
            </a:extLst>
          </p:cNvPr>
          <p:cNvSpPr/>
          <p:nvPr userDrawn="1"/>
        </p:nvSpPr>
        <p:spPr>
          <a:xfrm>
            <a:off x="2245220" y="5937238"/>
            <a:ext cx="590861" cy="59086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5" name="Textplatzhalter 69">
            <a:extLst>
              <a:ext uri="{FF2B5EF4-FFF2-40B4-BE49-F238E27FC236}">
                <a16:creationId xmlns:a16="http://schemas.microsoft.com/office/drawing/2014/main" id="{615A8301-AC0D-D533-02EE-45BF487E32E8}"/>
              </a:ext>
            </a:extLst>
          </p:cNvPr>
          <p:cNvSpPr>
            <a:spLocks noGrp="1"/>
          </p:cNvSpPr>
          <p:nvPr>
            <p:ph type="body" sz="quarter" idx="136" hasCustomPrompt="1"/>
          </p:nvPr>
        </p:nvSpPr>
        <p:spPr>
          <a:xfrm>
            <a:off x="372001" y="344391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26" name="Textplatzhalter 69">
            <a:extLst>
              <a:ext uri="{FF2B5EF4-FFF2-40B4-BE49-F238E27FC236}">
                <a16:creationId xmlns:a16="http://schemas.microsoft.com/office/drawing/2014/main" id="{AE4C4ABC-C24E-67BC-2085-AFB57B107DBA}"/>
              </a:ext>
            </a:extLst>
          </p:cNvPr>
          <p:cNvSpPr>
            <a:spLocks noGrp="1"/>
          </p:cNvSpPr>
          <p:nvPr>
            <p:ph type="body" sz="quarter" idx="137" hasCustomPrompt="1"/>
          </p:nvPr>
        </p:nvSpPr>
        <p:spPr>
          <a:xfrm>
            <a:off x="1001989" y="344391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27" name="Textplatzhalter 69">
            <a:extLst>
              <a:ext uri="{FF2B5EF4-FFF2-40B4-BE49-F238E27FC236}">
                <a16:creationId xmlns:a16="http://schemas.microsoft.com/office/drawing/2014/main" id="{08278D4C-0F31-3998-34D7-3DC438F112F3}"/>
              </a:ext>
            </a:extLst>
          </p:cNvPr>
          <p:cNvSpPr>
            <a:spLocks noGrp="1"/>
          </p:cNvSpPr>
          <p:nvPr>
            <p:ph type="body" sz="quarter" idx="138" hasCustomPrompt="1"/>
          </p:nvPr>
        </p:nvSpPr>
        <p:spPr>
          <a:xfrm>
            <a:off x="1647425" y="344391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28" name="Textplatzhalter 69">
            <a:extLst>
              <a:ext uri="{FF2B5EF4-FFF2-40B4-BE49-F238E27FC236}">
                <a16:creationId xmlns:a16="http://schemas.microsoft.com/office/drawing/2014/main" id="{42EFC4E9-A45B-0135-9571-C1F2DD6EC4BD}"/>
              </a:ext>
            </a:extLst>
          </p:cNvPr>
          <p:cNvSpPr>
            <a:spLocks noGrp="1"/>
          </p:cNvSpPr>
          <p:nvPr>
            <p:ph type="body" sz="quarter" idx="139" hasCustomPrompt="1"/>
          </p:nvPr>
        </p:nvSpPr>
        <p:spPr>
          <a:xfrm>
            <a:off x="2286650" y="344391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29" name="Textplatzhalter 69">
            <a:extLst>
              <a:ext uri="{FF2B5EF4-FFF2-40B4-BE49-F238E27FC236}">
                <a16:creationId xmlns:a16="http://schemas.microsoft.com/office/drawing/2014/main" id="{A4FA9C81-5875-E3A5-29D5-FF6D6EF70CC2}"/>
              </a:ext>
            </a:extLst>
          </p:cNvPr>
          <p:cNvSpPr>
            <a:spLocks noGrp="1"/>
          </p:cNvSpPr>
          <p:nvPr>
            <p:ph type="body" sz="quarter" idx="140" hasCustomPrompt="1"/>
          </p:nvPr>
        </p:nvSpPr>
        <p:spPr>
          <a:xfrm>
            <a:off x="2925876" y="3443910"/>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0" name="Textplatzhalter 69">
            <a:extLst>
              <a:ext uri="{FF2B5EF4-FFF2-40B4-BE49-F238E27FC236}">
                <a16:creationId xmlns:a16="http://schemas.microsoft.com/office/drawing/2014/main" id="{76AF278B-25A7-9035-B8C6-1E05AF33871F}"/>
              </a:ext>
            </a:extLst>
          </p:cNvPr>
          <p:cNvSpPr>
            <a:spLocks noGrp="1"/>
          </p:cNvSpPr>
          <p:nvPr>
            <p:ph type="body" sz="quarter" idx="141" hasCustomPrompt="1"/>
          </p:nvPr>
        </p:nvSpPr>
        <p:spPr>
          <a:xfrm>
            <a:off x="372001" y="405464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1" name="Textplatzhalter 69">
            <a:extLst>
              <a:ext uri="{FF2B5EF4-FFF2-40B4-BE49-F238E27FC236}">
                <a16:creationId xmlns:a16="http://schemas.microsoft.com/office/drawing/2014/main" id="{A48E2512-61E7-48CE-08C0-78EBF76F4442}"/>
              </a:ext>
            </a:extLst>
          </p:cNvPr>
          <p:cNvSpPr>
            <a:spLocks noGrp="1"/>
          </p:cNvSpPr>
          <p:nvPr>
            <p:ph type="body" sz="quarter" idx="142" hasCustomPrompt="1"/>
          </p:nvPr>
        </p:nvSpPr>
        <p:spPr>
          <a:xfrm>
            <a:off x="1001989" y="405464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2" name="Textplatzhalter 69">
            <a:extLst>
              <a:ext uri="{FF2B5EF4-FFF2-40B4-BE49-F238E27FC236}">
                <a16:creationId xmlns:a16="http://schemas.microsoft.com/office/drawing/2014/main" id="{BC0E6EA1-7325-A84B-EC64-0983DB33EC41}"/>
              </a:ext>
            </a:extLst>
          </p:cNvPr>
          <p:cNvSpPr>
            <a:spLocks noGrp="1"/>
          </p:cNvSpPr>
          <p:nvPr>
            <p:ph type="body" sz="quarter" idx="143" hasCustomPrompt="1"/>
          </p:nvPr>
        </p:nvSpPr>
        <p:spPr>
          <a:xfrm>
            <a:off x="1647425" y="405464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3" name="Textplatzhalter 69">
            <a:extLst>
              <a:ext uri="{FF2B5EF4-FFF2-40B4-BE49-F238E27FC236}">
                <a16:creationId xmlns:a16="http://schemas.microsoft.com/office/drawing/2014/main" id="{05480331-ACEC-272C-7899-9D3B441811C1}"/>
              </a:ext>
            </a:extLst>
          </p:cNvPr>
          <p:cNvSpPr>
            <a:spLocks noGrp="1"/>
          </p:cNvSpPr>
          <p:nvPr>
            <p:ph type="body" sz="quarter" idx="144" hasCustomPrompt="1"/>
          </p:nvPr>
        </p:nvSpPr>
        <p:spPr>
          <a:xfrm>
            <a:off x="2286650" y="405464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4" name="Textplatzhalter 69">
            <a:extLst>
              <a:ext uri="{FF2B5EF4-FFF2-40B4-BE49-F238E27FC236}">
                <a16:creationId xmlns:a16="http://schemas.microsoft.com/office/drawing/2014/main" id="{124DBC79-13A4-964B-6897-C8659E29D456}"/>
              </a:ext>
            </a:extLst>
          </p:cNvPr>
          <p:cNvSpPr>
            <a:spLocks noGrp="1"/>
          </p:cNvSpPr>
          <p:nvPr>
            <p:ph type="body" sz="quarter" idx="145" hasCustomPrompt="1"/>
          </p:nvPr>
        </p:nvSpPr>
        <p:spPr>
          <a:xfrm>
            <a:off x="2925876" y="4054641"/>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5" name="Textplatzhalter 69">
            <a:extLst>
              <a:ext uri="{FF2B5EF4-FFF2-40B4-BE49-F238E27FC236}">
                <a16:creationId xmlns:a16="http://schemas.microsoft.com/office/drawing/2014/main" id="{FF85B7F1-3D3E-D6A9-600F-BDF2238191CE}"/>
              </a:ext>
            </a:extLst>
          </p:cNvPr>
          <p:cNvSpPr>
            <a:spLocks noGrp="1"/>
          </p:cNvSpPr>
          <p:nvPr>
            <p:ph type="body" sz="quarter" idx="146" hasCustomPrompt="1"/>
          </p:nvPr>
        </p:nvSpPr>
        <p:spPr>
          <a:xfrm>
            <a:off x="372001" y="469254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6" name="Textplatzhalter 69">
            <a:extLst>
              <a:ext uri="{FF2B5EF4-FFF2-40B4-BE49-F238E27FC236}">
                <a16:creationId xmlns:a16="http://schemas.microsoft.com/office/drawing/2014/main" id="{708D42E4-CFD0-02AD-2B8A-5F7E4173009A}"/>
              </a:ext>
            </a:extLst>
          </p:cNvPr>
          <p:cNvSpPr>
            <a:spLocks noGrp="1"/>
          </p:cNvSpPr>
          <p:nvPr>
            <p:ph type="body" sz="quarter" idx="147" hasCustomPrompt="1"/>
          </p:nvPr>
        </p:nvSpPr>
        <p:spPr>
          <a:xfrm>
            <a:off x="1001989" y="469254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7" name="Textplatzhalter 69">
            <a:extLst>
              <a:ext uri="{FF2B5EF4-FFF2-40B4-BE49-F238E27FC236}">
                <a16:creationId xmlns:a16="http://schemas.microsoft.com/office/drawing/2014/main" id="{F1621E96-5D01-D289-9C96-95FEA9C96989}"/>
              </a:ext>
            </a:extLst>
          </p:cNvPr>
          <p:cNvSpPr>
            <a:spLocks noGrp="1"/>
          </p:cNvSpPr>
          <p:nvPr>
            <p:ph type="body" sz="quarter" idx="148" hasCustomPrompt="1"/>
          </p:nvPr>
        </p:nvSpPr>
        <p:spPr>
          <a:xfrm>
            <a:off x="1647425" y="469254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8" name="Textplatzhalter 69">
            <a:extLst>
              <a:ext uri="{FF2B5EF4-FFF2-40B4-BE49-F238E27FC236}">
                <a16:creationId xmlns:a16="http://schemas.microsoft.com/office/drawing/2014/main" id="{97040F55-940F-A6AB-5AF4-EEA25D7112AA}"/>
              </a:ext>
            </a:extLst>
          </p:cNvPr>
          <p:cNvSpPr>
            <a:spLocks noGrp="1"/>
          </p:cNvSpPr>
          <p:nvPr>
            <p:ph type="body" sz="quarter" idx="149" hasCustomPrompt="1"/>
          </p:nvPr>
        </p:nvSpPr>
        <p:spPr>
          <a:xfrm>
            <a:off x="2286650" y="469254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39" name="Textplatzhalter 69">
            <a:extLst>
              <a:ext uri="{FF2B5EF4-FFF2-40B4-BE49-F238E27FC236}">
                <a16:creationId xmlns:a16="http://schemas.microsoft.com/office/drawing/2014/main" id="{9EC7040C-3F89-6CBF-FD75-76B51E227DEB}"/>
              </a:ext>
            </a:extLst>
          </p:cNvPr>
          <p:cNvSpPr>
            <a:spLocks noGrp="1"/>
          </p:cNvSpPr>
          <p:nvPr>
            <p:ph type="body" sz="quarter" idx="150" hasCustomPrompt="1"/>
          </p:nvPr>
        </p:nvSpPr>
        <p:spPr>
          <a:xfrm>
            <a:off x="2925876" y="4692546"/>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0" name="Textplatzhalter 69">
            <a:extLst>
              <a:ext uri="{FF2B5EF4-FFF2-40B4-BE49-F238E27FC236}">
                <a16:creationId xmlns:a16="http://schemas.microsoft.com/office/drawing/2014/main" id="{EC85D546-B424-88B9-9CAD-93CBC6D414FB}"/>
              </a:ext>
            </a:extLst>
          </p:cNvPr>
          <p:cNvSpPr>
            <a:spLocks noGrp="1"/>
          </p:cNvSpPr>
          <p:nvPr>
            <p:ph type="body" sz="quarter" idx="151" hasCustomPrompt="1"/>
          </p:nvPr>
        </p:nvSpPr>
        <p:spPr>
          <a:xfrm>
            <a:off x="372001" y="533360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1" name="Textplatzhalter 69">
            <a:extLst>
              <a:ext uri="{FF2B5EF4-FFF2-40B4-BE49-F238E27FC236}">
                <a16:creationId xmlns:a16="http://schemas.microsoft.com/office/drawing/2014/main" id="{5F28EC8F-F5E2-05B2-4880-7AECA29007F0}"/>
              </a:ext>
            </a:extLst>
          </p:cNvPr>
          <p:cNvSpPr>
            <a:spLocks noGrp="1"/>
          </p:cNvSpPr>
          <p:nvPr>
            <p:ph type="body" sz="quarter" idx="152" hasCustomPrompt="1"/>
          </p:nvPr>
        </p:nvSpPr>
        <p:spPr>
          <a:xfrm>
            <a:off x="1001989" y="533360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2" name="Textplatzhalter 69">
            <a:extLst>
              <a:ext uri="{FF2B5EF4-FFF2-40B4-BE49-F238E27FC236}">
                <a16:creationId xmlns:a16="http://schemas.microsoft.com/office/drawing/2014/main" id="{EB84C1F1-43ED-5E4D-53A2-03335552786A}"/>
              </a:ext>
            </a:extLst>
          </p:cNvPr>
          <p:cNvSpPr>
            <a:spLocks noGrp="1"/>
          </p:cNvSpPr>
          <p:nvPr>
            <p:ph type="body" sz="quarter" idx="153" hasCustomPrompt="1"/>
          </p:nvPr>
        </p:nvSpPr>
        <p:spPr>
          <a:xfrm>
            <a:off x="1647425" y="533360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3" name="Textplatzhalter 69">
            <a:extLst>
              <a:ext uri="{FF2B5EF4-FFF2-40B4-BE49-F238E27FC236}">
                <a16:creationId xmlns:a16="http://schemas.microsoft.com/office/drawing/2014/main" id="{77E85B76-61B9-27D6-E3D1-63EF57B1972D}"/>
              </a:ext>
            </a:extLst>
          </p:cNvPr>
          <p:cNvSpPr>
            <a:spLocks noGrp="1"/>
          </p:cNvSpPr>
          <p:nvPr>
            <p:ph type="body" sz="quarter" idx="154" hasCustomPrompt="1"/>
          </p:nvPr>
        </p:nvSpPr>
        <p:spPr>
          <a:xfrm>
            <a:off x="2286650" y="533360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4" name="Textplatzhalter 69">
            <a:extLst>
              <a:ext uri="{FF2B5EF4-FFF2-40B4-BE49-F238E27FC236}">
                <a16:creationId xmlns:a16="http://schemas.microsoft.com/office/drawing/2014/main" id="{C7A71215-6249-7614-887D-4FD52C6A902F}"/>
              </a:ext>
            </a:extLst>
          </p:cNvPr>
          <p:cNvSpPr>
            <a:spLocks noGrp="1"/>
          </p:cNvSpPr>
          <p:nvPr>
            <p:ph type="body" sz="quarter" idx="155" hasCustomPrompt="1"/>
          </p:nvPr>
        </p:nvSpPr>
        <p:spPr>
          <a:xfrm>
            <a:off x="2925876" y="5333607"/>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5" name="Textplatzhalter 69">
            <a:extLst>
              <a:ext uri="{FF2B5EF4-FFF2-40B4-BE49-F238E27FC236}">
                <a16:creationId xmlns:a16="http://schemas.microsoft.com/office/drawing/2014/main" id="{922E3B02-129E-FB26-D276-55920CE31BAB}"/>
              </a:ext>
            </a:extLst>
          </p:cNvPr>
          <p:cNvSpPr>
            <a:spLocks noGrp="1"/>
          </p:cNvSpPr>
          <p:nvPr>
            <p:ph type="body" sz="quarter" idx="156" hasCustomPrompt="1"/>
          </p:nvPr>
        </p:nvSpPr>
        <p:spPr>
          <a:xfrm>
            <a:off x="372001" y="59683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6" name="Textplatzhalter 69">
            <a:extLst>
              <a:ext uri="{FF2B5EF4-FFF2-40B4-BE49-F238E27FC236}">
                <a16:creationId xmlns:a16="http://schemas.microsoft.com/office/drawing/2014/main" id="{0D89EBB8-895A-88C8-CAE0-58D002A081F7}"/>
              </a:ext>
            </a:extLst>
          </p:cNvPr>
          <p:cNvSpPr>
            <a:spLocks noGrp="1"/>
          </p:cNvSpPr>
          <p:nvPr>
            <p:ph type="body" sz="quarter" idx="157" hasCustomPrompt="1"/>
          </p:nvPr>
        </p:nvSpPr>
        <p:spPr>
          <a:xfrm>
            <a:off x="1001989" y="59683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7" name="Textplatzhalter 69">
            <a:extLst>
              <a:ext uri="{FF2B5EF4-FFF2-40B4-BE49-F238E27FC236}">
                <a16:creationId xmlns:a16="http://schemas.microsoft.com/office/drawing/2014/main" id="{A7D86EC6-E889-B056-2C61-8F6655FA5FAE}"/>
              </a:ext>
            </a:extLst>
          </p:cNvPr>
          <p:cNvSpPr>
            <a:spLocks noGrp="1"/>
          </p:cNvSpPr>
          <p:nvPr>
            <p:ph type="body" sz="quarter" idx="158" hasCustomPrompt="1"/>
          </p:nvPr>
        </p:nvSpPr>
        <p:spPr>
          <a:xfrm>
            <a:off x="1647425" y="59683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8" name="Textplatzhalter 69">
            <a:extLst>
              <a:ext uri="{FF2B5EF4-FFF2-40B4-BE49-F238E27FC236}">
                <a16:creationId xmlns:a16="http://schemas.microsoft.com/office/drawing/2014/main" id="{91D43528-3F28-D8AB-02D4-BC47979369C4}"/>
              </a:ext>
            </a:extLst>
          </p:cNvPr>
          <p:cNvSpPr>
            <a:spLocks noGrp="1"/>
          </p:cNvSpPr>
          <p:nvPr>
            <p:ph type="body" sz="quarter" idx="159" hasCustomPrompt="1"/>
          </p:nvPr>
        </p:nvSpPr>
        <p:spPr>
          <a:xfrm>
            <a:off x="2286650" y="59683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
        <p:nvSpPr>
          <p:cNvPr id="349" name="Textplatzhalter 69">
            <a:extLst>
              <a:ext uri="{FF2B5EF4-FFF2-40B4-BE49-F238E27FC236}">
                <a16:creationId xmlns:a16="http://schemas.microsoft.com/office/drawing/2014/main" id="{E46A5D73-7312-A105-130A-B4DE598D98A1}"/>
              </a:ext>
            </a:extLst>
          </p:cNvPr>
          <p:cNvSpPr>
            <a:spLocks noGrp="1"/>
          </p:cNvSpPr>
          <p:nvPr>
            <p:ph type="body" sz="quarter" idx="160" hasCustomPrompt="1"/>
          </p:nvPr>
        </p:nvSpPr>
        <p:spPr>
          <a:xfrm>
            <a:off x="2925876" y="5968354"/>
            <a:ext cx="508000" cy="526227"/>
          </a:xfrm>
          <a:prstGeom prst="rect">
            <a:avLst/>
          </a:prstGeom>
        </p:spPr>
        <p:txBody>
          <a:bodyPr anchor="ctr"/>
          <a:lstStyle>
            <a:lvl1pPr marL="0" indent="0" algn="ctr">
              <a:buNone/>
              <a:defRPr sz="3600" b="1">
                <a:solidFill>
                  <a:schemeClr val="tx1">
                    <a:lumMod val="75000"/>
                    <a:lumOff val="25000"/>
                  </a:schemeClr>
                </a:solidFill>
              </a:defRPr>
            </a:lvl1pPr>
          </a:lstStyle>
          <a:p>
            <a:pPr lvl="0"/>
            <a:r>
              <a:rPr lang="de-DE" dirty="0"/>
              <a:t>X</a:t>
            </a:r>
          </a:p>
        </p:txBody>
      </p:sp>
    </p:spTree>
    <p:extLst>
      <p:ext uri="{BB962C8B-B14F-4D97-AF65-F5344CB8AC3E}">
        <p14:creationId xmlns:p14="http://schemas.microsoft.com/office/powerpoint/2010/main" val="596682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B1FA740B-5DC0-0A48-9AC3-9709BACF9334}"/>
              </a:ext>
            </a:extLst>
          </p:cNvPr>
          <p:cNvSpPr txBox="1"/>
          <p:nvPr userDrawn="1"/>
        </p:nvSpPr>
        <p:spPr>
          <a:xfrm>
            <a:off x="2187388" y="-340659"/>
            <a:ext cx="184731" cy="369332"/>
          </a:xfrm>
          <a:prstGeom prst="rect">
            <a:avLst/>
          </a:prstGeom>
          <a:noFill/>
        </p:spPr>
        <p:txBody>
          <a:bodyPr wrap="none" rtlCol="0">
            <a:spAutoFit/>
          </a:bodyPr>
          <a:lstStyle/>
          <a:p>
            <a:endParaRPr lang="de-DE" b="0" i="0" dirty="0">
              <a:latin typeface="Calibri Regular"/>
            </a:endParaRPr>
          </a:p>
        </p:txBody>
      </p:sp>
      <p:sp>
        <p:nvSpPr>
          <p:cNvPr id="13" name="Rechteck 7">
            <a:extLst>
              <a:ext uri="{FF2B5EF4-FFF2-40B4-BE49-F238E27FC236}">
                <a16:creationId xmlns:a16="http://schemas.microsoft.com/office/drawing/2014/main" id="{F97F95EC-A7FC-7040-9774-724E347E099D}"/>
              </a:ext>
            </a:extLst>
          </p:cNvPr>
          <p:cNvSpPr/>
          <p:nvPr userDrawn="1"/>
        </p:nvSpPr>
        <p:spPr>
          <a:xfrm>
            <a:off x="0" y="-2170"/>
            <a:ext cx="6858000" cy="80133"/>
          </a:xfrm>
          <a:prstGeom prst="rect">
            <a:avLst/>
          </a:prstGeom>
          <a:solidFill>
            <a:srgbClr val="FF8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b="0" i="0" dirty="0">
              <a:latin typeface="Calibri Regular"/>
            </a:endParaRPr>
          </a:p>
        </p:txBody>
      </p:sp>
      <p:sp>
        <p:nvSpPr>
          <p:cNvPr id="14" name="Rechteck 7">
            <a:extLst>
              <a:ext uri="{FF2B5EF4-FFF2-40B4-BE49-F238E27FC236}">
                <a16:creationId xmlns:a16="http://schemas.microsoft.com/office/drawing/2014/main" id="{1FF8F335-A75A-A644-820B-37B8BC228CCA}"/>
              </a:ext>
            </a:extLst>
          </p:cNvPr>
          <p:cNvSpPr/>
          <p:nvPr userDrawn="1"/>
        </p:nvSpPr>
        <p:spPr>
          <a:xfrm>
            <a:off x="0" y="9825867"/>
            <a:ext cx="6858000" cy="80133"/>
          </a:xfrm>
          <a:prstGeom prst="rect">
            <a:avLst/>
          </a:prstGeom>
          <a:solidFill>
            <a:srgbClr val="FF8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b="0" i="0" dirty="0">
              <a:latin typeface="Calibri Regular"/>
            </a:endParaRPr>
          </a:p>
        </p:txBody>
      </p:sp>
      <p:sp>
        <p:nvSpPr>
          <p:cNvPr id="6" name="Textfeld 6">
            <a:extLst>
              <a:ext uri="{FF2B5EF4-FFF2-40B4-BE49-F238E27FC236}">
                <a16:creationId xmlns:a16="http://schemas.microsoft.com/office/drawing/2014/main" id="{66A1296F-7E7F-BC9C-045E-39662B048BC7}"/>
              </a:ext>
            </a:extLst>
          </p:cNvPr>
          <p:cNvSpPr txBox="1"/>
          <p:nvPr userDrawn="1"/>
        </p:nvSpPr>
        <p:spPr>
          <a:xfrm>
            <a:off x="3033699" y="9579646"/>
            <a:ext cx="790602" cy="246221"/>
          </a:xfrm>
          <a:prstGeom prst="rect">
            <a:avLst/>
          </a:prstGeom>
          <a:noFill/>
        </p:spPr>
        <p:txBody>
          <a:bodyPr wrap="none" rtlCol="0">
            <a:spAutoFit/>
          </a:bodyPr>
          <a:lstStyle/>
          <a:p>
            <a:pPr algn="r"/>
            <a:r>
              <a:rPr lang="de-DE" sz="1000" dirty="0">
                <a:solidFill>
                  <a:schemeClr val="bg1">
                    <a:lumMod val="65000"/>
                  </a:schemeClr>
                </a:solidFill>
              </a:rPr>
              <a:t>© WIMASU</a:t>
            </a:r>
          </a:p>
        </p:txBody>
      </p:sp>
      <p:pic>
        <p:nvPicPr>
          <p:cNvPr id="7" name="Bild 8">
            <a:extLst>
              <a:ext uri="{FF2B5EF4-FFF2-40B4-BE49-F238E27FC236}">
                <a16:creationId xmlns:a16="http://schemas.microsoft.com/office/drawing/2014/main" id="{7BBEEB39-38DC-5F64-F044-7B00E8CDF4D3}"/>
              </a:ext>
            </a:extLst>
          </p:cNvPr>
          <p:cNvPicPr>
            <a:picLocks noChangeAspect="1"/>
          </p:cNvPicPr>
          <p:nvPr userDrawn="1"/>
        </p:nvPicPr>
        <p:blipFill>
          <a:blip r:embed="rId6" cstate="hqprint">
            <a:extLst>
              <a:ext uri="{28A0092B-C50C-407E-A947-70E740481C1C}">
                <a14:useLocalDpi xmlns:a14="http://schemas.microsoft.com/office/drawing/2010/main"/>
              </a:ext>
            </a:extLst>
          </a:blip>
          <a:stretch>
            <a:fillRect/>
          </a:stretch>
        </p:blipFill>
        <p:spPr>
          <a:xfrm>
            <a:off x="6075240" y="491672"/>
            <a:ext cx="489194" cy="578394"/>
          </a:xfrm>
          <a:prstGeom prst="rect">
            <a:avLst/>
          </a:prstGeom>
        </p:spPr>
      </p:pic>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73" r:id="rId4"/>
  </p:sldLayoutIdLst>
  <p:txStyles>
    <p:titleStyle>
      <a:lvl1pPr algn="l" defTabSz="685800" rtl="0" eaLnBrk="1" latinLnBrk="0" hangingPunct="1">
        <a:lnSpc>
          <a:spcPct val="90000"/>
        </a:lnSpc>
        <a:spcBef>
          <a:spcPct val="0"/>
        </a:spcBef>
        <a:buNone/>
        <a:defRPr sz="4000" b="1" i="0" kern="1200">
          <a:solidFill>
            <a:schemeClr val="tx1"/>
          </a:solidFill>
          <a:latin typeface="Calibri Regular"/>
          <a:ea typeface="Calibri Regular"/>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Calibri Regular"/>
          <a:ea typeface="Calibri Regular"/>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Calibri Regular"/>
          <a:ea typeface="Calibri Regular"/>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Calibri Regular"/>
          <a:ea typeface="Calibri Regular"/>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alibri Regular"/>
          <a:ea typeface="Calibri Regular"/>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alibri Regular"/>
          <a:ea typeface="Calibri Regular"/>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46" userDrawn="1">
          <p15:clr>
            <a:srgbClr val="F26B43"/>
          </p15:clr>
        </p15:guide>
        <p15:guide id="3" orient="horz" pos="5887" userDrawn="1">
          <p15:clr>
            <a:srgbClr val="F26B43"/>
          </p15:clr>
        </p15:guide>
        <p15:guide id="4" orient="horz" pos="353" userDrawn="1">
          <p15:clr>
            <a:srgbClr val="F26B43"/>
          </p15:clr>
        </p15:guide>
        <p15:guide id="6" pos="3974" userDrawn="1">
          <p15:clr>
            <a:srgbClr val="F26B43"/>
          </p15:clr>
        </p15:guide>
        <p15:guide id="7" orient="horz" pos="48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3403C86-B127-D355-87CC-C1AB9BA4B157}"/>
              </a:ext>
            </a:extLst>
          </p:cNvPr>
          <p:cNvSpPr txBox="1"/>
          <p:nvPr userDrawn="1"/>
        </p:nvSpPr>
        <p:spPr>
          <a:xfrm rot="5400000">
            <a:off x="-272190" y="4829601"/>
            <a:ext cx="790601" cy="246221"/>
          </a:xfrm>
          <a:prstGeom prst="rect">
            <a:avLst/>
          </a:prstGeom>
          <a:noFill/>
        </p:spPr>
        <p:txBody>
          <a:bodyPr wrap="none" rtlCol="0" anchor="ctr">
            <a:spAutoFit/>
          </a:bodyPr>
          <a:lstStyle/>
          <a:p>
            <a:pPr algn="ctr"/>
            <a:r>
              <a:rPr lang="de-DE" sz="1000" dirty="0">
                <a:solidFill>
                  <a:schemeClr val="bg1">
                    <a:lumMod val="65000"/>
                  </a:schemeClr>
                </a:solidFill>
              </a:rPr>
              <a:t>© WIMASU</a:t>
            </a:r>
          </a:p>
        </p:txBody>
      </p:sp>
    </p:spTree>
    <p:extLst>
      <p:ext uri="{BB962C8B-B14F-4D97-AF65-F5344CB8AC3E}">
        <p14:creationId xmlns:p14="http://schemas.microsoft.com/office/powerpoint/2010/main" val="3007983244"/>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69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72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0E21D7A-E7EF-D624-B2AE-4E0E4A6FC1CD}"/>
              </a:ext>
            </a:extLst>
          </p:cNvPr>
          <p:cNvSpPr>
            <a:spLocks noGrp="1"/>
          </p:cNvSpPr>
          <p:nvPr>
            <p:ph type="body" sz="quarter" idx="11"/>
          </p:nvPr>
        </p:nvSpPr>
        <p:spPr/>
        <p:txBody>
          <a:bodyPr/>
          <a:lstStyle/>
          <a:p>
            <a:r>
              <a:rPr lang="de-DE" dirty="0"/>
              <a:t>2</a:t>
            </a:r>
          </a:p>
        </p:txBody>
      </p:sp>
      <p:sp>
        <p:nvSpPr>
          <p:cNvPr id="4" name="Textplatzhalter 3">
            <a:extLst>
              <a:ext uri="{FF2B5EF4-FFF2-40B4-BE49-F238E27FC236}">
                <a16:creationId xmlns:a16="http://schemas.microsoft.com/office/drawing/2014/main" id="{9968EEA7-BA6A-8163-347F-1CFED4550765}"/>
              </a:ext>
            </a:extLst>
          </p:cNvPr>
          <p:cNvSpPr>
            <a:spLocks noGrp="1"/>
          </p:cNvSpPr>
          <p:nvPr>
            <p:ph type="body" sz="quarter" idx="12"/>
          </p:nvPr>
        </p:nvSpPr>
        <p:spPr/>
        <p:txBody>
          <a:bodyPr/>
          <a:lstStyle/>
          <a:p>
            <a:r>
              <a:rPr lang="de-DE" dirty="0"/>
              <a:t>4</a:t>
            </a:r>
          </a:p>
        </p:txBody>
      </p:sp>
      <p:sp>
        <p:nvSpPr>
          <p:cNvPr id="5" name="Textplatzhalter 4">
            <a:extLst>
              <a:ext uri="{FF2B5EF4-FFF2-40B4-BE49-F238E27FC236}">
                <a16:creationId xmlns:a16="http://schemas.microsoft.com/office/drawing/2014/main" id="{D09FE00F-3A3A-ABFC-536F-A602B45D6E8A}"/>
              </a:ext>
            </a:extLst>
          </p:cNvPr>
          <p:cNvSpPr>
            <a:spLocks noGrp="1"/>
          </p:cNvSpPr>
          <p:nvPr>
            <p:ph type="body" sz="quarter" idx="13"/>
          </p:nvPr>
        </p:nvSpPr>
        <p:spPr/>
        <p:txBody>
          <a:bodyPr/>
          <a:lstStyle/>
          <a:p>
            <a:r>
              <a:rPr lang="de-DE" dirty="0"/>
              <a:t>3</a:t>
            </a:r>
          </a:p>
        </p:txBody>
      </p:sp>
      <p:sp>
        <p:nvSpPr>
          <p:cNvPr id="6" name="Textplatzhalter 5">
            <a:extLst>
              <a:ext uri="{FF2B5EF4-FFF2-40B4-BE49-F238E27FC236}">
                <a16:creationId xmlns:a16="http://schemas.microsoft.com/office/drawing/2014/main" id="{6283D40E-53ED-F67F-F1AC-AA34D9C2A922}"/>
              </a:ext>
            </a:extLst>
          </p:cNvPr>
          <p:cNvSpPr>
            <a:spLocks noGrp="1"/>
          </p:cNvSpPr>
          <p:nvPr>
            <p:ph type="body" sz="quarter" idx="14"/>
          </p:nvPr>
        </p:nvSpPr>
        <p:spPr/>
        <p:txBody>
          <a:bodyPr/>
          <a:lstStyle/>
          <a:p>
            <a:r>
              <a:rPr lang="de-DE" dirty="0"/>
              <a:t>1</a:t>
            </a:r>
          </a:p>
        </p:txBody>
      </p:sp>
      <p:sp>
        <p:nvSpPr>
          <p:cNvPr id="7" name="Textplatzhalter 6">
            <a:extLst>
              <a:ext uri="{FF2B5EF4-FFF2-40B4-BE49-F238E27FC236}">
                <a16:creationId xmlns:a16="http://schemas.microsoft.com/office/drawing/2014/main" id="{26B35918-8B86-3B28-21A8-486FAA1D8E0D}"/>
              </a:ext>
            </a:extLst>
          </p:cNvPr>
          <p:cNvSpPr>
            <a:spLocks noGrp="1"/>
          </p:cNvSpPr>
          <p:nvPr>
            <p:ph type="body" sz="quarter" idx="15"/>
          </p:nvPr>
        </p:nvSpPr>
        <p:spPr/>
        <p:txBody>
          <a:bodyPr/>
          <a:lstStyle/>
          <a:p>
            <a:r>
              <a:rPr lang="de-DE" dirty="0"/>
              <a:t>6</a:t>
            </a:r>
          </a:p>
        </p:txBody>
      </p:sp>
      <p:sp>
        <p:nvSpPr>
          <p:cNvPr id="8" name="Textplatzhalter 7">
            <a:extLst>
              <a:ext uri="{FF2B5EF4-FFF2-40B4-BE49-F238E27FC236}">
                <a16:creationId xmlns:a16="http://schemas.microsoft.com/office/drawing/2014/main" id="{9D273F71-C856-AE23-3182-393B0F54BB2A}"/>
              </a:ext>
            </a:extLst>
          </p:cNvPr>
          <p:cNvSpPr>
            <a:spLocks noGrp="1"/>
          </p:cNvSpPr>
          <p:nvPr>
            <p:ph type="body" sz="quarter" idx="16"/>
          </p:nvPr>
        </p:nvSpPr>
        <p:spPr/>
        <p:txBody>
          <a:bodyPr/>
          <a:lstStyle/>
          <a:p>
            <a:r>
              <a:rPr lang="de-DE" dirty="0"/>
              <a:t>1</a:t>
            </a:r>
          </a:p>
        </p:txBody>
      </p:sp>
      <p:sp>
        <p:nvSpPr>
          <p:cNvPr id="9" name="Textplatzhalter 8">
            <a:extLst>
              <a:ext uri="{FF2B5EF4-FFF2-40B4-BE49-F238E27FC236}">
                <a16:creationId xmlns:a16="http://schemas.microsoft.com/office/drawing/2014/main" id="{E5C63903-56F6-EE46-2707-D2D6C4C210D7}"/>
              </a:ext>
            </a:extLst>
          </p:cNvPr>
          <p:cNvSpPr>
            <a:spLocks noGrp="1"/>
          </p:cNvSpPr>
          <p:nvPr>
            <p:ph type="body" sz="quarter" idx="17"/>
          </p:nvPr>
        </p:nvSpPr>
        <p:spPr/>
        <p:txBody>
          <a:bodyPr/>
          <a:lstStyle/>
          <a:p>
            <a:r>
              <a:rPr lang="de-DE" dirty="0"/>
              <a:t>3</a:t>
            </a:r>
          </a:p>
        </p:txBody>
      </p:sp>
      <p:sp>
        <p:nvSpPr>
          <p:cNvPr id="10" name="Textplatzhalter 9">
            <a:extLst>
              <a:ext uri="{FF2B5EF4-FFF2-40B4-BE49-F238E27FC236}">
                <a16:creationId xmlns:a16="http://schemas.microsoft.com/office/drawing/2014/main" id="{A7808D66-47F0-DC02-7BFE-8C6C34A93E46}"/>
              </a:ext>
            </a:extLst>
          </p:cNvPr>
          <p:cNvSpPr>
            <a:spLocks noGrp="1"/>
          </p:cNvSpPr>
          <p:nvPr>
            <p:ph type="body" sz="quarter" idx="18"/>
          </p:nvPr>
        </p:nvSpPr>
        <p:spPr/>
        <p:txBody>
          <a:bodyPr/>
          <a:lstStyle/>
          <a:p>
            <a:r>
              <a:rPr lang="de-DE" dirty="0"/>
              <a:t>5</a:t>
            </a:r>
          </a:p>
        </p:txBody>
      </p:sp>
      <p:sp>
        <p:nvSpPr>
          <p:cNvPr id="11" name="Textplatzhalter 10">
            <a:extLst>
              <a:ext uri="{FF2B5EF4-FFF2-40B4-BE49-F238E27FC236}">
                <a16:creationId xmlns:a16="http://schemas.microsoft.com/office/drawing/2014/main" id="{71A5D763-2A1C-1E9F-BADE-92546ACD2E2D}"/>
              </a:ext>
            </a:extLst>
          </p:cNvPr>
          <p:cNvSpPr>
            <a:spLocks noGrp="1"/>
          </p:cNvSpPr>
          <p:nvPr>
            <p:ph type="body" sz="quarter" idx="19"/>
          </p:nvPr>
        </p:nvSpPr>
        <p:spPr/>
        <p:txBody>
          <a:bodyPr/>
          <a:lstStyle/>
          <a:p>
            <a:r>
              <a:rPr lang="de-DE" dirty="0"/>
              <a:t>2</a:t>
            </a:r>
          </a:p>
        </p:txBody>
      </p:sp>
      <p:sp>
        <p:nvSpPr>
          <p:cNvPr id="12" name="Textplatzhalter 11">
            <a:extLst>
              <a:ext uri="{FF2B5EF4-FFF2-40B4-BE49-F238E27FC236}">
                <a16:creationId xmlns:a16="http://schemas.microsoft.com/office/drawing/2014/main" id="{44F96C1A-9548-6B0B-10F5-925FEB25D75B}"/>
              </a:ext>
            </a:extLst>
          </p:cNvPr>
          <p:cNvSpPr>
            <a:spLocks noGrp="1"/>
          </p:cNvSpPr>
          <p:nvPr>
            <p:ph type="body" sz="quarter" idx="20"/>
          </p:nvPr>
        </p:nvSpPr>
        <p:spPr/>
        <p:txBody>
          <a:bodyPr/>
          <a:lstStyle/>
          <a:p>
            <a:r>
              <a:rPr lang="de-DE" dirty="0"/>
              <a:t>4</a:t>
            </a:r>
          </a:p>
        </p:txBody>
      </p:sp>
      <p:sp>
        <p:nvSpPr>
          <p:cNvPr id="13" name="Textplatzhalter 12">
            <a:extLst>
              <a:ext uri="{FF2B5EF4-FFF2-40B4-BE49-F238E27FC236}">
                <a16:creationId xmlns:a16="http://schemas.microsoft.com/office/drawing/2014/main" id="{FA8F76AC-68CF-FDC8-5639-D1FD3C60A587}"/>
              </a:ext>
            </a:extLst>
          </p:cNvPr>
          <p:cNvSpPr>
            <a:spLocks noGrp="1"/>
          </p:cNvSpPr>
          <p:nvPr>
            <p:ph type="body" sz="quarter" idx="21"/>
          </p:nvPr>
        </p:nvSpPr>
        <p:spPr/>
        <p:txBody>
          <a:bodyPr/>
          <a:lstStyle/>
          <a:p>
            <a:r>
              <a:rPr lang="de-DE" dirty="0"/>
              <a:t>3</a:t>
            </a:r>
          </a:p>
        </p:txBody>
      </p:sp>
      <p:sp>
        <p:nvSpPr>
          <p:cNvPr id="14" name="Textplatzhalter 13">
            <a:extLst>
              <a:ext uri="{FF2B5EF4-FFF2-40B4-BE49-F238E27FC236}">
                <a16:creationId xmlns:a16="http://schemas.microsoft.com/office/drawing/2014/main" id="{D590A60F-4DAF-40D9-0C76-C8C55247E17D}"/>
              </a:ext>
            </a:extLst>
          </p:cNvPr>
          <p:cNvSpPr>
            <a:spLocks noGrp="1"/>
          </p:cNvSpPr>
          <p:nvPr>
            <p:ph type="body" sz="quarter" idx="22"/>
          </p:nvPr>
        </p:nvSpPr>
        <p:spPr/>
        <p:txBody>
          <a:bodyPr/>
          <a:lstStyle/>
          <a:p>
            <a:r>
              <a:rPr lang="de-DE" dirty="0"/>
              <a:t>5</a:t>
            </a:r>
          </a:p>
        </p:txBody>
      </p:sp>
      <p:sp>
        <p:nvSpPr>
          <p:cNvPr id="15" name="Textplatzhalter 14">
            <a:extLst>
              <a:ext uri="{FF2B5EF4-FFF2-40B4-BE49-F238E27FC236}">
                <a16:creationId xmlns:a16="http://schemas.microsoft.com/office/drawing/2014/main" id="{6A370870-8874-BB55-FD9F-49EF8477DBB7}"/>
              </a:ext>
            </a:extLst>
          </p:cNvPr>
          <p:cNvSpPr>
            <a:spLocks noGrp="1"/>
          </p:cNvSpPr>
          <p:nvPr>
            <p:ph type="body" sz="quarter" idx="23"/>
          </p:nvPr>
        </p:nvSpPr>
        <p:spPr/>
        <p:txBody>
          <a:bodyPr/>
          <a:lstStyle/>
          <a:p>
            <a:r>
              <a:rPr lang="de-DE" dirty="0"/>
              <a:t>2</a:t>
            </a:r>
          </a:p>
        </p:txBody>
      </p:sp>
      <p:sp>
        <p:nvSpPr>
          <p:cNvPr id="16" name="Textplatzhalter 15">
            <a:extLst>
              <a:ext uri="{FF2B5EF4-FFF2-40B4-BE49-F238E27FC236}">
                <a16:creationId xmlns:a16="http://schemas.microsoft.com/office/drawing/2014/main" id="{2321E30C-48A0-8E1B-D90E-0AB9ED6E0681}"/>
              </a:ext>
            </a:extLst>
          </p:cNvPr>
          <p:cNvSpPr>
            <a:spLocks noGrp="1"/>
          </p:cNvSpPr>
          <p:nvPr>
            <p:ph type="body" sz="quarter" idx="24"/>
          </p:nvPr>
        </p:nvSpPr>
        <p:spPr/>
        <p:txBody>
          <a:bodyPr/>
          <a:lstStyle/>
          <a:p>
            <a:r>
              <a:rPr lang="de-DE" dirty="0"/>
              <a:t>6</a:t>
            </a:r>
          </a:p>
        </p:txBody>
      </p:sp>
      <p:sp>
        <p:nvSpPr>
          <p:cNvPr id="17" name="Textplatzhalter 16">
            <a:extLst>
              <a:ext uri="{FF2B5EF4-FFF2-40B4-BE49-F238E27FC236}">
                <a16:creationId xmlns:a16="http://schemas.microsoft.com/office/drawing/2014/main" id="{7A07D7DA-E91D-08E1-4983-CDD815A68538}"/>
              </a:ext>
            </a:extLst>
          </p:cNvPr>
          <p:cNvSpPr>
            <a:spLocks noGrp="1"/>
          </p:cNvSpPr>
          <p:nvPr>
            <p:ph type="body" sz="quarter" idx="25"/>
          </p:nvPr>
        </p:nvSpPr>
        <p:spPr/>
        <p:txBody>
          <a:bodyPr/>
          <a:lstStyle/>
          <a:p>
            <a:r>
              <a:rPr lang="de-DE" dirty="0"/>
              <a:t>1</a:t>
            </a:r>
          </a:p>
        </p:txBody>
      </p:sp>
      <p:sp>
        <p:nvSpPr>
          <p:cNvPr id="18" name="Textplatzhalter 17">
            <a:extLst>
              <a:ext uri="{FF2B5EF4-FFF2-40B4-BE49-F238E27FC236}">
                <a16:creationId xmlns:a16="http://schemas.microsoft.com/office/drawing/2014/main" id="{65C647E8-A72F-D5D2-14A5-14BA817A06ED}"/>
              </a:ext>
            </a:extLst>
          </p:cNvPr>
          <p:cNvSpPr>
            <a:spLocks noGrp="1"/>
          </p:cNvSpPr>
          <p:nvPr>
            <p:ph type="body" sz="quarter" idx="26"/>
          </p:nvPr>
        </p:nvSpPr>
        <p:spPr/>
        <p:txBody>
          <a:bodyPr/>
          <a:lstStyle/>
          <a:p>
            <a:r>
              <a:rPr lang="de-DE" dirty="0"/>
              <a:t>6</a:t>
            </a:r>
          </a:p>
        </p:txBody>
      </p:sp>
      <p:sp>
        <p:nvSpPr>
          <p:cNvPr id="19" name="Textplatzhalter 18">
            <a:extLst>
              <a:ext uri="{FF2B5EF4-FFF2-40B4-BE49-F238E27FC236}">
                <a16:creationId xmlns:a16="http://schemas.microsoft.com/office/drawing/2014/main" id="{6079E961-BCB6-8C5A-FD90-4913717A6188}"/>
              </a:ext>
            </a:extLst>
          </p:cNvPr>
          <p:cNvSpPr>
            <a:spLocks noGrp="1"/>
          </p:cNvSpPr>
          <p:nvPr>
            <p:ph type="body" sz="quarter" idx="27"/>
          </p:nvPr>
        </p:nvSpPr>
        <p:spPr/>
        <p:txBody>
          <a:bodyPr/>
          <a:lstStyle/>
          <a:p>
            <a:r>
              <a:rPr lang="de-DE" dirty="0"/>
              <a:t>1</a:t>
            </a:r>
          </a:p>
        </p:txBody>
      </p:sp>
      <p:sp>
        <p:nvSpPr>
          <p:cNvPr id="20" name="Textplatzhalter 19">
            <a:extLst>
              <a:ext uri="{FF2B5EF4-FFF2-40B4-BE49-F238E27FC236}">
                <a16:creationId xmlns:a16="http://schemas.microsoft.com/office/drawing/2014/main" id="{0A0805D4-A942-0B67-B7EB-C17D3AEF20F0}"/>
              </a:ext>
            </a:extLst>
          </p:cNvPr>
          <p:cNvSpPr>
            <a:spLocks noGrp="1"/>
          </p:cNvSpPr>
          <p:nvPr>
            <p:ph type="body" sz="quarter" idx="28"/>
          </p:nvPr>
        </p:nvSpPr>
        <p:spPr/>
        <p:txBody>
          <a:bodyPr/>
          <a:lstStyle/>
          <a:p>
            <a:r>
              <a:rPr lang="de-DE" dirty="0"/>
              <a:t>4</a:t>
            </a:r>
          </a:p>
        </p:txBody>
      </p:sp>
      <p:sp>
        <p:nvSpPr>
          <p:cNvPr id="21" name="Textplatzhalter 20">
            <a:extLst>
              <a:ext uri="{FF2B5EF4-FFF2-40B4-BE49-F238E27FC236}">
                <a16:creationId xmlns:a16="http://schemas.microsoft.com/office/drawing/2014/main" id="{8C50A96C-7F07-1CC5-7654-979F3BD500B9}"/>
              </a:ext>
            </a:extLst>
          </p:cNvPr>
          <p:cNvSpPr>
            <a:spLocks noGrp="1"/>
          </p:cNvSpPr>
          <p:nvPr>
            <p:ph type="body" sz="quarter" idx="29"/>
          </p:nvPr>
        </p:nvSpPr>
        <p:spPr/>
        <p:txBody>
          <a:bodyPr/>
          <a:lstStyle/>
          <a:p>
            <a:r>
              <a:rPr lang="de-DE" dirty="0"/>
              <a:t>3</a:t>
            </a:r>
          </a:p>
        </p:txBody>
      </p:sp>
      <p:sp>
        <p:nvSpPr>
          <p:cNvPr id="22" name="Textplatzhalter 21">
            <a:extLst>
              <a:ext uri="{FF2B5EF4-FFF2-40B4-BE49-F238E27FC236}">
                <a16:creationId xmlns:a16="http://schemas.microsoft.com/office/drawing/2014/main" id="{9DCF7DDA-0342-F1E0-EEC2-985091778D57}"/>
              </a:ext>
            </a:extLst>
          </p:cNvPr>
          <p:cNvSpPr>
            <a:spLocks noGrp="1"/>
          </p:cNvSpPr>
          <p:nvPr>
            <p:ph type="body" sz="quarter" idx="30"/>
          </p:nvPr>
        </p:nvSpPr>
        <p:spPr/>
        <p:txBody>
          <a:bodyPr/>
          <a:lstStyle/>
          <a:p>
            <a:r>
              <a:rPr lang="de-DE" dirty="0"/>
              <a:t>5</a:t>
            </a:r>
          </a:p>
        </p:txBody>
      </p:sp>
      <p:sp>
        <p:nvSpPr>
          <p:cNvPr id="23" name="Textplatzhalter 22">
            <a:extLst>
              <a:ext uri="{FF2B5EF4-FFF2-40B4-BE49-F238E27FC236}">
                <a16:creationId xmlns:a16="http://schemas.microsoft.com/office/drawing/2014/main" id="{00101A88-39B8-1720-4EE6-124F8531D8DA}"/>
              </a:ext>
            </a:extLst>
          </p:cNvPr>
          <p:cNvSpPr>
            <a:spLocks noGrp="1"/>
          </p:cNvSpPr>
          <p:nvPr>
            <p:ph type="body" sz="quarter" idx="31"/>
          </p:nvPr>
        </p:nvSpPr>
        <p:spPr/>
        <p:txBody>
          <a:bodyPr/>
          <a:lstStyle/>
          <a:p>
            <a:r>
              <a:rPr lang="de-DE" dirty="0"/>
              <a:t>4</a:t>
            </a:r>
          </a:p>
        </p:txBody>
      </p:sp>
      <p:sp>
        <p:nvSpPr>
          <p:cNvPr id="24" name="Textplatzhalter 23">
            <a:extLst>
              <a:ext uri="{FF2B5EF4-FFF2-40B4-BE49-F238E27FC236}">
                <a16:creationId xmlns:a16="http://schemas.microsoft.com/office/drawing/2014/main" id="{F04B3802-2C90-A665-5F90-859231309AC5}"/>
              </a:ext>
            </a:extLst>
          </p:cNvPr>
          <p:cNvSpPr>
            <a:spLocks noGrp="1"/>
          </p:cNvSpPr>
          <p:nvPr>
            <p:ph type="body" sz="quarter" idx="32"/>
          </p:nvPr>
        </p:nvSpPr>
        <p:spPr/>
        <p:txBody>
          <a:bodyPr/>
          <a:lstStyle/>
          <a:p>
            <a:r>
              <a:rPr lang="de-DE" dirty="0"/>
              <a:t>2</a:t>
            </a:r>
          </a:p>
        </p:txBody>
      </p:sp>
      <p:sp>
        <p:nvSpPr>
          <p:cNvPr id="25" name="Textplatzhalter 24">
            <a:extLst>
              <a:ext uri="{FF2B5EF4-FFF2-40B4-BE49-F238E27FC236}">
                <a16:creationId xmlns:a16="http://schemas.microsoft.com/office/drawing/2014/main" id="{C4809A16-5E90-3843-9644-DF1DE4518C5F}"/>
              </a:ext>
            </a:extLst>
          </p:cNvPr>
          <p:cNvSpPr>
            <a:spLocks noGrp="1"/>
          </p:cNvSpPr>
          <p:nvPr>
            <p:ph type="body" sz="quarter" idx="33"/>
          </p:nvPr>
        </p:nvSpPr>
        <p:spPr/>
        <p:txBody>
          <a:bodyPr/>
          <a:lstStyle/>
          <a:p>
            <a:r>
              <a:rPr lang="de-DE" dirty="0"/>
              <a:t>6</a:t>
            </a:r>
          </a:p>
        </p:txBody>
      </p:sp>
      <p:sp>
        <p:nvSpPr>
          <p:cNvPr id="26" name="Textplatzhalter 25">
            <a:extLst>
              <a:ext uri="{FF2B5EF4-FFF2-40B4-BE49-F238E27FC236}">
                <a16:creationId xmlns:a16="http://schemas.microsoft.com/office/drawing/2014/main" id="{24068A21-AA0B-8D27-FA12-181BCA31B9F4}"/>
              </a:ext>
            </a:extLst>
          </p:cNvPr>
          <p:cNvSpPr>
            <a:spLocks noGrp="1"/>
          </p:cNvSpPr>
          <p:nvPr>
            <p:ph type="body" sz="quarter" idx="34"/>
          </p:nvPr>
        </p:nvSpPr>
        <p:spPr/>
        <p:txBody>
          <a:bodyPr/>
          <a:lstStyle/>
          <a:p>
            <a:r>
              <a:rPr lang="de-DE" dirty="0"/>
              <a:t>5</a:t>
            </a:r>
          </a:p>
        </p:txBody>
      </p:sp>
      <p:sp>
        <p:nvSpPr>
          <p:cNvPr id="27" name="Textplatzhalter 26">
            <a:extLst>
              <a:ext uri="{FF2B5EF4-FFF2-40B4-BE49-F238E27FC236}">
                <a16:creationId xmlns:a16="http://schemas.microsoft.com/office/drawing/2014/main" id="{F899D74E-A49E-6B5B-F441-3BEAFC93FAE7}"/>
              </a:ext>
            </a:extLst>
          </p:cNvPr>
          <p:cNvSpPr>
            <a:spLocks noGrp="1"/>
          </p:cNvSpPr>
          <p:nvPr>
            <p:ph type="body" sz="quarter" idx="35"/>
          </p:nvPr>
        </p:nvSpPr>
        <p:spPr/>
        <p:txBody>
          <a:bodyPr/>
          <a:lstStyle/>
          <a:p>
            <a:r>
              <a:rPr lang="de-DE" dirty="0"/>
              <a:t>3</a:t>
            </a:r>
          </a:p>
        </p:txBody>
      </p:sp>
      <p:sp>
        <p:nvSpPr>
          <p:cNvPr id="28" name="Textplatzhalter 27">
            <a:extLst>
              <a:ext uri="{FF2B5EF4-FFF2-40B4-BE49-F238E27FC236}">
                <a16:creationId xmlns:a16="http://schemas.microsoft.com/office/drawing/2014/main" id="{D5935FA9-FDD1-9689-FA40-22E675DCD367}"/>
              </a:ext>
            </a:extLst>
          </p:cNvPr>
          <p:cNvSpPr>
            <a:spLocks noGrp="1"/>
          </p:cNvSpPr>
          <p:nvPr>
            <p:ph type="body" sz="quarter" idx="36"/>
          </p:nvPr>
        </p:nvSpPr>
        <p:spPr/>
        <p:txBody>
          <a:bodyPr/>
          <a:lstStyle/>
          <a:p>
            <a:r>
              <a:rPr lang="de-DE" dirty="0"/>
              <a:t>2</a:t>
            </a:r>
          </a:p>
        </p:txBody>
      </p:sp>
      <p:sp>
        <p:nvSpPr>
          <p:cNvPr id="29" name="Textplatzhalter 28">
            <a:extLst>
              <a:ext uri="{FF2B5EF4-FFF2-40B4-BE49-F238E27FC236}">
                <a16:creationId xmlns:a16="http://schemas.microsoft.com/office/drawing/2014/main" id="{F6837EB4-AA40-5AC1-2F94-C76881C0DC31}"/>
              </a:ext>
            </a:extLst>
          </p:cNvPr>
          <p:cNvSpPr>
            <a:spLocks noGrp="1"/>
          </p:cNvSpPr>
          <p:nvPr>
            <p:ph type="body" sz="quarter" idx="37"/>
          </p:nvPr>
        </p:nvSpPr>
        <p:spPr/>
        <p:txBody>
          <a:bodyPr/>
          <a:lstStyle/>
          <a:p>
            <a:r>
              <a:rPr lang="de-DE" dirty="0"/>
              <a:t>4</a:t>
            </a:r>
          </a:p>
        </p:txBody>
      </p:sp>
      <p:sp>
        <p:nvSpPr>
          <p:cNvPr id="30" name="Textplatzhalter 29">
            <a:extLst>
              <a:ext uri="{FF2B5EF4-FFF2-40B4-BE49-F238E27FC236}">
                <a16:creationId xmlns:a16="http://schemas.microsoft.com/office/drawing/2014/main" id="{4572FB73-1583-E4DA-D520-D1983CB87F28}"/>
              </a:ext>
            </a:extLst>
          </p:cNvPr>
          <p:cNvSpPr>
            <a:spLocks noGrp="1"/>
          </p:cNvSpPr>
          <p:nvPr>
            <p:ph type="body" sz="quarter" idx="38"/>
          </p:nvPr>
        </p:nvSpPr>
        <p:spPr/>
        <p:txBody>
          <a:bodyPr/>
          <a:lstStyle/>
          <a:p>
            <a:r>
              <a:rPr lang="de-DE" dirty="0"/>
              <a:t>3</a:t>
            </a:r>
          </a:p>
        </p:txBody>
      </p:sp>
      <p:sp>
        <p:nvSpPr>
          <p:cNvPr id="31" name="Textplatzhalter 30">
            <a:extLst>
              <a:ext uri="{FF2B5EF4-FFF2-40B4-BE49-F238E27FC236}">
                <a16:creationId xmlns:a16="http://schemas.microsoft.com/office/drawing/2014/main" id="{C0702D68-8C0B-B4F2-4B84-0E806BE7FC91}"/>
              </a:ext>
            </a:extLst>
          </p:cNvPr>
          <p:cNvSpPr>
            <a:spLocks noGrp="1"/>
          </p:cNvSpPr>
          <p:nvPr>
            <p:ph type="body" sz="quarter" idx="39"/>
          </p:nvPr>
        </p:nvSpPr>
        <p:spPr/>
        <p:txBody>
          <a:bodyPr/>
          <a:lstStyle/>
          <a:p>
            <a:r>
              <a:rPr lang="de-DE" dirty="0"/>
              <a:t>1</a:t>
            </a:r>
          </a:p>
        </p:txBody>
      </p:sp>
      <p:sp>
        <p:nvSpPr>
          <p:cNvPr id="32" name="Textplatzhalter 31">
            <a:extLst>
              <a:ext uri="{FF2B5EF4-FFF2-40B4-BE49-F238E27FC236}">
                <a16:creationId xmlns:a16="http://schemas.microsoft.com/office/drawing/2014/main" id="{6C46B251-2CA1-2BA0-6027-3766662597B5}"/>
              </a:ext>
            </a:extLst>
          </p:cNvPr>
          <p:cNvSpPr>
            <a:spLocks noGrp="1"/>
          </p:cNvSpPr>
          <p:nvPr>
            <p:ph type="body" sz="quarter" idx="40"/>
          </p:nvPr>
        </p:nvSpPr>
        <p:spPr/>
        <p:txBody>
          <a:bodyPr/>
          <a:lstStyle/>
          <a:p>
            <a:r>
              <a:rPr lang="de-DE" dirty="0"/>
              <a:t>6</a:t>
            </a:r>
          </a:p>
        </p:txBody>
      </p:sp>
      <p:sp>
        <p:nvSpPr>
          <p:cNvPr id="33" name="Textplatzhalter 32">
            <a:extLst>
              <a:ext uri="{FF2B5EF4-FFF2-40B4-BE49-F238E27FC236}">
                <a16:creationId xmlns:a16="http://schemas.microsoft.com/office/drawing/2014/main" id="{24C96A23-FCF1-DE9B-7AC2-22E3A08AE86D}"/>
              </a:ext>
            </a:extLst>
          </p:cNvPr>
          <p:cNvSpPr>
            <a:spLocks noGrp="1"/>
          </p:cNvSpPr>
          <p:nvPr>
            <p:ph type="body" sz="quarter" idx="41"/>
          </p:nvPr>
        </p:nvSpPr>
        <p:spPr/>
        <p:txBody>
          <a:bodyPr/>
          <a:lstStyle/>
          <a:p>
            <a:r>
              <a:rPr lang="de-DE" dirty="0"/>
              <a:t>1</a:t>
            </a:r>
          </a:p>
        </p:txBody>
      </p:sp>
      <p:sp>
        <p:nvSpPr>
          <p:cNvPr id="34" name="Textplatzhalter 33">
            <a:extLst>
              <a:ext uri="{FF2B5EF4-FFF2-40B4-BE49-F238E27FC236}">
                <a16:creationId xmlns:a16="http://schemas.microsoft.com/office/drawing/2014/main" id="{B0F00C28-BA1F-47FC-754B-2DDCF7A11463}"/>
              </a:ext>
            </a:extLst>
          </p:cNvPr>
          <p:cNvSpPr>
            <a:spLocks noGrp="1"/>
          </p:cNvSpPr>
          <p:nvPr>
            <p:ph type="body" sz="quarter" idx="42"/>
          </p:nvPr>
        </p:nvSpPr>
        <p:spPr/>
        <p:txBody>
          <a:bodyPr/>
          <a:lstStyle/>
          <a:p>
            <a:r>
              <a:rPr lang="de-DE" dirty="0"/>
              <a:t>3</a:t>
            </a:r>
          </a:p>
        </p:txBody>
      </p:sp>
      <p:sp>
        <p:nvSpPr>
          <p:cNvPr id="35" name="Textplatzhalter 34">
            <a:extLst>
              <a:ext uri="{FF2B5EF4-FFF2-40B4-BE49-F238E27FC236}">
                <a16:creationId xmlns:a16="http://schemas.microsoft.com/office/drawing/2014/main" id="{871BF449-8B24-553D-B455-C00A9BBC8145}"/>
              </a:ext>
            </a:extLst>
          </p:cNvPr>
          <p:cNvSpPr>
            <a:spLocks noGrp="1"/>
          </p:cNvSpPr>
          <p:nvPr>
            <p:ph type="body" sz="quarter" idx="43"/>
          </p:nvPr>
        </p:nvSpPr>
        <p:spPr/>
        <p:txBody>
          <a:bodyPr/>
          <a:lstStyle/>
          <a:p>
            <a:r>
              <a:rPr lang="de-DE" dirty="0"/>
              <a:t>5</a:t>
            </a:r>
          </a:p>
        </p:txBody>
      </p:sp>
      <p:sp>
        <p:nvSpPr>
          <p:cNvPr id="36" name="Textplatzhalter 35">
            <a:extLst>
              <a:ext uri="{FF2B5EF4-FFF2-40B4-BE49-F238E27FC236}">
                <a16:creationId xmlns:a16="http://schemas.microsoft.com/office/drawing/2014/main" id="{DCCCE258-1356-54C1-4FB2-4271BB5F49CC}"/>
              </a:ext>
            </a:extLst>
          </p:cNvPr>
          <p:cNvSpPr>
            <a:spLocks noGrp="1"/>
          </p:cNvSpPr>
          <p:nvPr>
            <p:ph type="body" sz="quarter" idx="44"/>
          </p:nvPr>
        </p:nvSpPr>
        <p:spPr/>
        <p:txBody>
          <a:bodyPr/>
          <a:lstStyle/>
          <a:p>
            <a:r>
              <a:rPr lang="de-DE" dirty="0"/>
              <a:t>2</a:t>
            </a:r>
          </a:p>
        </p:txBody>
      </p:sp>
      <p:sp>
        <p:nvSpPr>
          <p:cNvPr id="37" name="Textplatzhalter 36">
            <a:extLst>
              <a:ext uri="{FF2B5EF4-FFF2-40B4-BE49-F238E27FC236}">
                <a16:creationId xmlns:a16="http://schemas.microsoft.com/office/drawing/2014/main" id="{7874C4D2-1343-E354-7101-2D2040C421EC}"/>
              </a:ext>
            </a:extLst>
          </p:cNvPr>
          <p:cNvSpPr>
            <a:spLocks noGrp="1"/>
          </p:cNvSpPr>
          <p:nvPr>
            <p:ph type="body" sz="quarter" idx="45"/>
          </p:nvPr>
        </p:nvSpPr>
        <p:spPr/>
        <p:txBody>
          <a:bodyPr/>
          <a:lstStyle/>
          <a:p>
            <a:r>
              <a:rPr lang="de-DE" dirty="0"/>
              <a:t>4</a:t>
            </a:r>
          </a:p>
        </p:txBody>
      </p:sp>
      <p:sp>
        <p:nvSpPr>
          <p:cNvPr id="38" name="Textplatzhalter 37">
            <a:extLst>
              <a:ext uri="{FF2B5EF4-FFF2-40B4-BE49-F238E27FC236}">
                <a16:creationId xmlns:a16="http://schemas.microsoft.com/office/drawing/2014/main" id="{3DA24BDD-8ACE-8DC8-634C-5D3C1281FDE1}"/>
              </a:ext>
            </a:extLst>
          </p:cNvPr>
          <p:cNvSpPr>
            <a:spLocks noGrp="1"/>
          </p:cNvSpPr>
          <p:nvPr>
            <p:ph type="body" sz="quarter" idx="46"/>
          </p:nvPr>
        </p:nvSpPr>
        <p:spPr/>
        <p:txBody>
          <a:bodyPr/>
          <a:lstStyle/>
          <a:p>
            <a:r>
              <a:rPr lang="de-DE" dirty="0"/>
              <a:t>3</a:t>
            </a:r>
          </a:p>
        </p:txBody>
      </p:sp>
      <p:sp>
        <p:nvSpPr>
          <p:cNvPr id="39" name="Textplatzhalter 38">
            <a:extLst>
              <a:ext uri="{FF2B5EF4-FFF2-40B4-BE49-F238E27FC236}">
                <a16:creationId xmlns:a16="http://schemas.microsoft.com/office/drawing/2014/main" id="{8ECD04C4-9ED3-B3B0-5DF3-A092E6B31E41}"/>
              </a:ext>
            </a:extLst>
          </p:cNvPr>
          <p:cNvSpPr>
            <a:spLocks noGrp="1"/>
          </p:cNvSpPr>
          <p:nvPr>
            <p:ph type="body" sz="quarter" idx="47"/>
          </p:nvPr>
        </p:nvSpPr>
        <p:spPr/>
        <p:txBody>
          <a:bodyPr/>
          <a:lstStyle/>
          <a:p>
            <a:r>
              <a:rPr lang="de-DE" dirty="0"/>
              <a:t>5</a:t>
            </a:r>
          </a:p>
        </p:txBody>
      </p:sp>
      <p:sp>
        <p:nvSpPr>
          <p:cNvPr id="40" name="Textplatzhalter 39">
            <a:extLst>
              <a:ext uri="{FF2B5EF4-FFF2-40B4-BE49-F238E27FC236}">
                <a16:creationId xmlns:a16="http://schemas.microsoft.com/office/drawing/2014/main" id="{75E75F48-174D-68E9-1FBD-44A78CA480B7}"/>
              </a:ext>
            </a:extLst>
          </p:cNvPr>
          <p:cNvSpPr>
            <a:spLocks noGrp="1"/>
          </p:cNvSpPr>
          <p:nvPr>
            <p:ph type="body" sz="quarter" idx="48"/>
          </p:nvPr>
        </p:nvSpPr>
        <p:spPr/>
        <p:txBody>
          <a:bodyPr/>
          <a:lstStyle/>
          <a:p>
            <a:r>
              <a:rPr lang="de-DE" dirty="0"/>
              <a:t>2</a:t>
            </a:r>
          </a:p>
        </p:txBody>
      </p:sp>
      <p:sp>
        <p:nvSpPr>
          <p:cNvPr id="41" name="Textplatzhalter 40">
            <a:extLst>
              <a:ext uri="{FF2B5EF4-FFF2-40B4-BE49-F238E27FC236}">
                <a16:creationId xmlns:a16="http://schemas.microsoft.com/office/drawing/2014/main" id="{674C3CF1-903E-7F5F-66EC-B5B11F32107F}"/>
              </a:ext>
            </a:extLst>
          </p:cNvPr>
          <p:cNvSpPr>
            <a:spLocks noGrp="1"/>
          </p:cNvSpPr>
          <p:nvPr>
            <p:ph type="body" sz="quarter" idx="49"/>
          </p:nvPr>
        </p:nvSpPr>
        <p:spPr/>
        <p:txBody>
          <a:bodyPr/>
          <a:lstStyle/>
          <a:p>
            <a:r>
              <a:rPr lang="de-DE" dirty="0"/>
              <a:t>6</a:t>
            </a:r>
          </a:p>
        </p:txBody>
      </p:sp>
      <p:sp>
        <p:nvSpPr>
          <p:cNvPr id="42" name="Textplatzhalter 41">
            <a:extLst>
              <a:ext uri="{FF2B5EF4-FFF2-40B4-BE49-F238E27FC236}">
                <a16:creationId xmlns:a16="http://schemas.microsoft.com/office/drawing/2014/main" id="{E07DB362-8C23-016D-8BB3-6440B1968363}"/>
              </a:ext>
            </a:extLst>
          </p:cNvPr>
          <p:cNvSpPr>
            <a:spLocks noGrp="1"/>
          </p:cNvSpPr>
          <p:nvPr>
            <p:ph type="body" sz="quarter" idx="50"/>
          </p:nvPr>
        </p:nvSpPr>
        <p:spPr/>
        <p:txBody>
          <a:bodyPr/>
          <a:lstStyle/>
          <a:p>
            <a:r>
              <a:rPr lang="de-DE" dirty="0"/>
              <a:t>1</a:t>
            </a:r>
          </a:p>
        </p:txBody>
      </p:sp>
      <p:sp>
        <p:nvSpPr>
          <p:cNvPr id="43" name="Textplatzhalter 42">
            <a:extLst>
              <a:ext uri="{FF2B5EF4-FFF2-40B4-BE49-F238E27FC236}">
                <a16:creationId xmlns:a16="http://schemas.microsoft.com/office/drawing/2014/main" id="{9593CA03-D838-41C7-72B6-2239ADAF0C75}"/>
              </a:ext>
            </a:extLst>
          </p:cNvPr>
          <p:cNvSpPr>
            <a:spLocks noGrp="1"/>
          </p:cNvSpPr>
          <p:nvPr>
            <p:ph type="body" sz="quarter" idx="51"/>
          </p:nvPr>
        </p:nvSpPr>
        <p:spPr/>
        <p:txBody>
          <a:bodyPr/>
          <a:lstStyle/>
          <a:p>
            <a:r>
              <a:rPr lang="de-DE" dirty="0"/>
              <a:t>6</a:t>
            </a:r>
          </a:p>
        </p:txBody>
      </p:sp>
      <p:sp>
        <p:nvSpPr>
          <p:cNvPr id="44" name="Textplatzhalter 43">
            <a:extLst>
              <a:ext uri="{FF2B5EF4-FFF2-40B4-BE49-F238E27FC236}">
                <a16:creationId xmlns:a16="http://schemas.microsoft.com/office/drawing/2014/main" id="{49EA6291-06A6-7D80-9FBD-9203E6D41944}"/>
              </a:ext>
            </a:extLst>
          </p:cNvPr>
          <p:cNvSpPr>
            <a:spLocks noGrp="1"/>
          </p:cNvSpPr>
          <p:nvPr>
            <p:ph type="body" sz="quarter" idx="52"/>
          </p:nvPr>
        </p:nvSpPr>
        <p:spPr/>
        <p:txBody>
          <a:bodyPr/>
          <a:lstStyle/>
          <a:p>
            <a:r>
              <a:rPr lang="de-DE" dirty="0"/>
              <a:t>1</a:t>
            </a:r>
          </a:p>
        </p:txBody>
      </p:sp>
      <p:sp>
        <p:nvSpPr>
          <p:cNvPr id="45" name="Textplatzhalter 44">
            <a:extLst>
              <a:ext uri="{FF2B5EF4-FFF2-40B4-BE49-F238E27FC236}">
                <a16:creationId xmlns:a16="http://schemas.microsoft.com/office/drawing/2014/main" id="{12168A79-5271-878C-08B3-4BED677102AA}"/>
              </a:ext>
            </a:extLst>
          </p:cNvPr>
          <p:cNvSpPr>
            <a:spLocks noGrp="1"/>
          </p:cNvSpPr>
          <p:nvPr>
            <p:ph type="body" sz="quarter" idx="53"/>
          </p:nvPr>
        </p:nvSpPr>
        <p:spPr/>
        <p:txBody>
          <a:bodyPr/>
          <a:lstStyle/>
          <a:p>
            <a:r>
              <a:rPr lang="de-DE" dirty="0"/>
              <a:t>4</a:t>
            </a:r>
          </a:p>
        </p:txBody>
      </p:sp>
      <p:sp>
        <p:nvSpPr>
          <p:cNvPr id="46" name="Textplatzhalter 45">
            <a:extLst>
              <a:ext uri="{FF2B5EF4-FFF2-40B4-BE49-F238E27FC236}">
                <a16:creationId xmlns:a16="http://schemas.microsoft.com/office/drawing/2014/main" id="{BBE051C0-AE9B-7ADF-00F2-D8259CD21F0A}"/>
              </a:ext>
            </a:extLst>
          </p:cNvPr>
          <p:cNvSpPr>
            <a:spLocks noGrp="1"/>
          </p:cNvSpPr>
          <p:nvPr>
            <p:ph type="body" sz="quarter" idx="54"/>
          </p:nvPr>
        </p:nvSpPr>
        <p:spPr/>
        <p:txBody>
          <a:bodyPr/>
          <a:lstStyle/>
          <a:p>
            <a:r>
              <a:rPr lang="de-DE" dirty="0"/>
              <a:t>3</a:t>
            </a:r>
          </a:p>
        </p:txBody>
      </p:sp>
      <p:sp>
        <p:nvSpPr>
          <p:cNvPr id="47" name="Textplatzhalter 46">
            <a:extLst>
              <a:ext uri="{FF2B5EF4-FFF2-40B4-BE49-F238E27FC236}">
                <a16:creationId xmlns:a16="http://schemas.microsoft.com/office/drawing/2014/main" id="{2F3B07F4-49F0-7277-5C3C-18FADFF28278}"/>
              </a:ext>
            </a:extLst>
          </p:cNvPr>
          <p:cNvSpPr>
            <a:spLocks noGrp="1"/>
          </p:cNvSpPr>
          <p:nvPr>
            <p:ph type="body" sz="quarter" idx="55"/>
          </p:nvPr>
        </p:nvSpPr>
        <p:spPr/>
        <p:txBody>
          <a:bodyPr/>
          <a:lstStyle/>
          <a:p>
            <a:r>
              <a:rPr lang="de-DE" dirty="0"/>
              <a:t>5</a:t>
            </a:r>
          </a:p>
        </p:txBody>
      </p:sp>
      <p:sp>
        <p:nvSpPr>
          <p:cNvPr id="48" name="Textplatzhalter 47">
            <a:extLst>
              <a:ext uri="{FF2B5EF4-FFF2-40B4-BE49-F238E27FC236}">
                <a16:creationId xmlns:a16="http://schemas.microsoft.com/office/drawing/2014/main" id="{8C29ED32-CF4E-27DA-2B52-B2FB213D72B9}"/>
              </a:ext>
            </a:extLst>
          </p:cNvPr>
          <p:cNvSpPr>
            <a:spLocks noGrp="1"/>
          </p:cNvSpPr>
          <p:nvPr>
            <p:ph type="body" sz="quarter" idx="56"/>
          </p:nvPr>
        </p:nvSpPr>
        <p:spPr/>
        <p:txBody>
          <a:bodyPr/>
          <a:lstStyle/>
          <a:p>
            <a:r>
              <a:rPr lang="de-DE" dirty="0"/>
              <a:t>4</a:t>
            </a:r>
          </a:p>
        </p:txBody>
      </p:sp>
      <p:sp>
        <p:nvSpPr>
          <p:cNvPr id="49" name="Textplatzhalter 48">
            <a:extLst>
              <a:ext uri="{FF2B5EF4-FFF2-40B4-BE49-F238E27FC236}">
                <a16:creationId xmlns:a16="http://schemas.microsoft.com/office/drawing/2014/main" id="{CBD1ACB7-477E-2786-03F8-A56220C9356F}"/>
              </a:ext>
            </a:extLst>
          </p:cNvPr>
          <p:cNvSpPr>
            <a:spLocks noGrp="1"/>
          </p:cNvSpPr>
          <p:nvPr>
            <p:ph type="body" sz="quarter" idx="57"/>
          </p:nvPr>
        </p:nvSpPr>
        <p:spPr/>
        <p:txBody>
          <a:bodyPr/>
          <a:lstStyle/>
          <a:p>
            <a:r>
              <a:rPr lang="de-DE" dirty="0"/>
              <a:t>2</a:t>
            </a:r>
          </a:p>
        </p:txBody>
      </p:sp>
      <p:sp>
        <p:nvSpPr>
          <p:cNvPr id="50" name="Textplatzhalter 49">
            <a:extLst>
              <a:ext uri="{FF2B5EF4-FFF2-40B4-BE49-F238E27FC236}">
                <a16:creationId xmlns:a16="http://schemas.microsoft.com/office/drawing/2014/main" id="{86A91BFD-D9E7-ECFC-14F6-747DCE0B8795}"/>
              </a:ext>
            </a:extLst>
          </p:cNvPr>
          <p:cNvSpPr>
            <a:spLocks noGrp="1"/>
          </p:cNvSpPr>
          <p:nvPr>
            <p:ph type="body" sz="quarter" idx="58"/>
          </p:nvPr>
        </p:nvSpPr>
        <p:spPr/>
        <p:txBody>
          <a:bodyPr/>
          <a:lstStyle/>
          <a:p>
            <a:r>
              <a:rPr lang="de-DE" dirty="0"/>
              <a:t>6</a:t>
            </a:r>
          </a:p>
        </p:txBody>
      </p:sp>
      <p:sp>
        <p:nvSpPr>
          <p:cNvPr id="51" name="Textplatzhalter 50">
            <a:extLst>
              <a:ext uri="{FF2B5EF4-FFF2-40B4-BE49-F238E27FC236}">
                <a16:creationId xmlns:a16="http://schemas.microsoft.com/office/drawing/2014/main" id="{5ABD3187-6181-2097-4036-9E3010057E62}"/>
              </a:ext>
            </a:extLst>
          </p:cNvPr>
          <p:cNvSpPr>
            <a:spLocks noGrp="1"/>
          </p:cNvSpPr>
          <p:nvPr>
            <p:ph type="body" sz="quarter" idx="59"/>
          </p:nvPr>
        </p:nvSpPr>
        <p:spPr/>
        <p:txBody>
          <a:bodyPr/>
          <a:lstStyle/>
          <a:p>
            <a:r>
              <a:rPr lang="de-DE" dirty="0"/>
              <a:t>5</a:t>
            </a:r>
          </a:p>
        </p:txBody>
      </p:sp>
      <p:sp>
        <p:nvSpPr>
          <p:cNvPr id="52" name="Textplatzhalter 51">
            <a:extLst>
              <a:ext uri="{FF2B5EF4-FFF2-40B4-BE49-F238E27FC236}">
                <a16:creationId xmlns:a16="http://schemas.microsoft.com/office/drawing/2014/main" id="{230E1275-B3B5-D566-D6C2-FF5B0A946528}"/>
              </a:ext>
            </a:extLst>
          </p:cNvPr>
          <p:cNvSpPr>
            <a:spLocks noGrp="1"/>
          </p:cNvSpPr>
          <p:nvPr>
            <p:ph type="body" sz="quarter" idx="60"/>
          </p:nvPr>
        </p:nvSpPr>
        <p:spPr/>
        <p:txBody>
          <a:bodyPr/>
          <a:lstStyle/>
          <a:p>
            <a:r>
              <a:rPr lang="de-DE" dirty="0"/>
              <a:t>3</a:t>
            </a:r>
          </a:p>
        </p:txBody>
      </p:sp>
      <p:sp>
        <p:nvSpPr>
          <p:cNvPr id="53" name="Textplatzhalter 52">
            <a:extLst>
              <a:ext uri="{FF2B5EF4-FFF2-40B4-BE49-F238E27FC236}">
                <a16:creationId xmlns:a16="http://schemas.microsoft.com/office/drawing/2014/main" id="{CF9AEF1F-A8BB-DA54-C710-C5A066DF652C}"/>
              </a:ext>
            </a:extLst>
          </p:cNvPr>
          <p:cNvSpPr>
            <a:spLocks noGrp="1"/>
          </p:cNvSpPr>
          <p:nvPr>
            <p:ph type="body" sz="quarter" idx="61"/>
          </p:nvPr>
        </p:nvSpPr>
        <p:spPr/>
        <p:txBody>
          <a:bodyPr/>
          <a:lstStyle/>
          <a:p>
            <a:r>
              <a:rPr lang="de-DE" dirty="0"/>
              <a:t>2</a:t>
            </a:r>
          </a:p>
        </p:txBody>
      </p:sp>
      <p:sp>
        <p:nvSpPr>
          <p:cNvPr id="54" name="Textplatzhalter 53">
            <a:extLst>
              <a:ext uri="{FF2B5EF4-FFF2-40B4-BE49-F238E27FC236}">
                <a16:creationId xmlns:a16="http://schemas.microsoft.com/office/drawing/2014/main" id="{617D212D-6804-997D-7C94-4CF4E230B54C}"/>
              </a:ext>
            </a:extLst>
          </p:cNvPr>
          <p:cNvSpPr>
            <a:spLocks noGrp="1"/>
          </p:cNvSpPr>
          <p:nvPr>
            <p:ph type="body" sz="quarter" idx="62"/>
          </p:nvPr>
        </p:nvSpPr>
        <p:spPr/>
        <p:txBody>
          <a:bodyPr/>
          <a:lstStyle/>
          <a:p>
            <a:r>
              <a:rPr lang="de-DE" dirty="0"/>
              <a:t>4</a:t>
            </a:r>
          </a:p>
        </p:txBody>
      </p:sp>
      <p:sp>
        <p:nvSpPr>
          <p:cNvPr id="55" name="Textplatzhalter 54">
            <a:extLst>
              <a:ext uri="{FF2B5EF4-FFF2-40B4-BE49-F238E27FC236}">
                <a16:creationId xmlns:a16="http://schemas.microsoft.com/office/drawing/2014/main" id="{A31E723C-87E9-63AC-45F8-360ED72CA828}"/>
              </a:ext>
            </a:extLst>
          </p:cNvPr>
          <p:cNvSpPr>
            <a:spLocks noGrp="1"/>
          </p:cNvSpPr>
          <p:nvPr>
            <p:ph type="body" sz="quarter" idx="63"/>
          </p:nvPr>
        </p:nvSpPr>
        <p:spPr/>
        <p:txBody>
          <a:bodyPr/>
          <a:lstStyle/>
          <a:p>
            <a:r>
              <a:rPr lang="de-DE" dirty="0"/>
              <a:t>3</a:t>
            </a:r>
          </a:p>
        </p:txBody>
      </p:sp>
      <p:sp>
        <p:nvSpPr>
          <p:cNvPr id="56" name="Textplatzhalter 55">
            <a:extLst>
              <a:ext uri="{FF2B5EF4-FFF2-40B4-BE49-F238E27FC236}">
                <a16:creationId xmlns:a16="http://schemas.microsoft.com/office/drawing/2014/main" id="{0F14BC11-6A1B-3652-1FE1-2EF55AB04BDB}"/>
              </a:ext>
            </a:extLst>
          </p:cNvPr>
          <p:cNvSpPr>
            <a:spLocks noGrp="1"/>
          </p:cNvSpPr>
          <p:nvPr>
            <p:ph type="body" sz="quarter" idx="64"/>
          </p:nvPr>
        </p:nvSpPr>
        <p:spPr/>
        <p:txBody>
          <a:bodyPr/>
          <a:lstStyle/>
          <a:p>
            <a:r>
              <a:rPr lang="de-DE" dirty="0"/>
              <a:t>1</a:t>
            </a:r>
          </a:p>
        </p:txBody>
      </p:sp>
      <p:sp>
        <p:nvSpPr>
          <p:cNvPr id="57" name="Textplatzhalter 56">
            <a:extLst>
              <a:ext uri="{FF2B5EF4-FFF2-40B4-BE49-F238E27FC236}">
                <a16:creationId xmlns:a16="http://schemas.microsoft.com/office/drawing/2014/main" id="{C437EBF7-66E8-A3A3-5A77-2BA23C050786}"/>
              </a:ext>
            </a:extLst>
          </p:cNvPr>
          <p:cNvSpPr>
            <a:spLocks noGrp="1"/>
          </p:cNvSpPr>
          <p:nvPr>
            <p:ph type="body" sz="quarter" idx="65"/>
          </p:nvPr>
        </p:nvSpPr>
        <p:spPr/>
        <p:txBody>
          <a:bodyPr/>
          <a:lstStyle/>
          <a:p>
            <a:r>
              <a:rPr lang="de-DE" dirty="0"/>
              <a:t>6</a:t>
            </a:r>
          </a:p>
        </p:txBody>
      </p:sp>
      <p:sp>
        <p:nvSpPr>
          <p:cNvPr id="58" name="Textplatzhalter 57">
            <a:extLst>
              <a:ext uri="{FF2B5EF4-FFF2-40B4-BE49-F238E27FC236}">
                <a16:creationId xmlns:a16="http://schemas.microsoft.com/office/drawing/2014/main" id="{490B509D-9D06-6007-CA6E-5F67C5F3F714}"/>
              </a:ext>
            </a:extLst>
          </p:cNvPr>
          <p:cNvSpPr>
            <a:spLocks noGrp="1"/>
          </p:cNvSpPr>
          <p:nvPr>
            <p:ph type="body" sz="quarter" idx="66"/>
          </p:nvPr>
        </p:nvSpPr>
        <p:spPr/>
        <p:txBody>
          <a:bodyPr/>
          <a:lstStyle/>
          <a:p>
            <a:r>
              <a:rPr lang="de-DE" dirty="0"/>
              <a:t>1</a:t>
            </a:r>
          </a:p>
        </p:txBody>
      </p:sp>
      <p:sp>
        <p:nvSpPr>
          <p:cNvPr id="59" name="Textplatzhalter 58">
            <a:extLst>
              <a:ext uri="{FF2B5EF4-FFF2-40B4-BE49-F238E27FC236}">
                <a16:creationId xmlns:a16="http://schemas.microsoft.com/office/drawing/2014/main" id="{383F37B7-C965-D383-0F6E-7872397868B4}"/>
              </a:ext>
            </a:extLst>
          </p:cNvPr>
          <p:cNvSpPr>
            <a:spLocks noGrp="1"/>
          </p:cNvSpPr>
          <p:nvPr>
            <p:ph type="body" sz="quarter" idx="67"/>
          </p:nvPr>
        </p:nvSpPr>
        <p:spPr/>
        <p:txBody>
          <a:bodyPr/>
          <a:lstStyle/>
          <a:p>
            <a:r>
              <a:rPr lang="de-DE" dirty="0"/>
              <a:t>3</a:t>
            </a:r>
          </a:p>
        </p:txBody>
      </p:sp>
      <p:sp>
        <p:nvSpPr>
          <p:cNvPr id="60" name="Textplatzhalter 59">
            <a:extLst>
              <a:ext uri="{FF2B5EF4-FFF2-40B4-BE49-F238E27FC236}">
                <a16:creationId xmlns:a16="http://schemas.microsoft.com/office/drawing/2014/main" id="{7D47FFDD-5886-9BF9-C9A0-0EEF315A9075}"/>
              </a:ext>
            </a:extLst>
          </p:cNvPr>
          <p:cNvSpPr>
            <a:spLocks noGrp="1"/>
          </p:cNvSpPr>
          <p:nvPr>
            <p:ph type="body" sz="quarter" idx="68"/>
          </p:nvPr>
        </p:nvSpPr>
        <p:spPr/>
        <p:txBody>
          <a:bodyPr/>
          <a:lstStyle/>
          <a:p>
            <a:r>
              <a:rPr lang="de-DE" dirty="0"/>
              <a:t>5</a:t>
            </a:r>
          </a:p>
        </p:txBody>
      </p:sp>
      <p:sp>
        <p:nvSpPr>
          <p:cNvPr id="61" name="Textplatzhalter 60">
            <a:extLst>
              <a:ext uri="{FF2B5EF4-FFF2-40B4-BE49-F238E27FC236}">
                <a16:creationId xmlns:a16="http://schemas.microsoft.com/office/drawing/2014/main" id="{D8104502-F91C-3A7D-1EB6-A698E273A03C}"/>
              </a:ext>
            </a:extLst>
          </p:cNvPr>
          <p:cNvSpPr>
            <a:spLocks noGrp="1"/>
          </p:cNvSpPr>
          <p:nvPr>
            <p:ph type="body" sz="quarter" idx="69"/>
          </p:nvPr>
        </p:nvSpPr>
        <p:spPr/>
        <p:txBody>
          <a:bodyPr/>
          <a:lstStyle/>
          <a:p>
            <a:r>
              <a:rPr lang="de-DE" dirty="0"/>
              <a:t>2</a:t>
            </a:r>
          </a:p>
        </p:txBody>
      </p:sp>
      <p:sp>
        <p:nvSpPr>
          <p:cNvPr id="62" name="Textplatzhalter 61">
            <a:extLst>
              <a:ext uri="{FF2B5EF4-FFF2-40B4-BE49-F238E27FC236}">
                <a16:creationId xmlns:a16="http://schemas.microsoft.com/office/drawing/2014/main" id="{60026CC6-4836-4F1C-E5E9-AE2F03B136F3}"/>
              </a:ext>
            </a:extLst>
          </p:cNvPr>
          <p:cNvSpPr>
            <a:spLocks noGrp="1"/>
          </p:cNvSpPr>
          <p:nvPr>
            <p:ph type="body" sz="quarter" idx="70"/>
          </p:nvPr>
        </p:nvSpPr>
        <p:spPr/>
        <p:txBody>
          <a:bodyPr/>
          <a:lstStyle/>
          <a:p>
            <a:r>
              <a:rPr lang="de-DE" dirty="0"/>
              <a:t>4</a:t>
            </a:r>
          </a:p>
        </p:txBody>
      </p:sp>
      <p:sp>
        <p:nvSpPr>
          <p:cNvPr id="63" name="Textplatzhalter 62">
            <a:extLst>
              <a:ext uri="{FF2B5EF4-FFF2-40B4-BE49-F238E27FC236}">
                <a16:creationId xmlns:a16="http://schemas.microsoft.com/office/drawing/2014/main" id="{A527E2F0-531C-0F0A-509E-0347D62A80B5}"/>
              </a:ext>
            </a:extLst>
          </p:cNvPr>
          <p:cNvSpPr>
            <a:spLocks noGrp="1"/>
          </p:cNvSpPr>
          <p:nvPr>
            <p:ph type="body" sz="quarter" idx="71"/>
          </p:nvPr>
        </p:nvSpPr>
        <p:spPr/>
        <p:txBody>
          <a:bodyPr/>
          <a:lstStyle/>
          <a:p>
            <a:r>
              <a:rPr lang="de-DE" dirty="0"/>
              <a:t>3</a:t>
            </a:r>
          </a:p>
        </p:txBody>
      </p:sp>
      <p:sp>
        <p:nvSpPr>
          <p:cNvPr id="64" name="Textplatzhalter 63">
            <a:extLst>
              <a:ext uri="{FF2B5EF4-FFF2-40B4-BE49-F238E27FC236}">
                <a16:creationId xmlns:a16="http://schemas.microsoft.com/office/drawing/2014/main" id="{6D1AC322-6CBC-9664-038D-2E7456F418F4}"/>
              </a:ext>
            </a:extLst>
          </p:cNvPr>
          <p:cNvSpPr>
            <a:spLocks noGrp="1"/>
          </p:cNvSpPr>
          <p:nvPr>
            <p:ph type="body" sz="quarter" idx="72"/>
          </p:nvPr>
        </p:nvSpPr>
        <p:spPr/>
        <p:txBody>
          <a:bodyPr/>
          <a:lstStyle/>
          <a:p>
            <a:r>
              <a:rPr lang="de-DE" dirty="0"/>
              <a:t>5</a:t>
            </a:r>
          </a:p>
        </p:txBody>
      </p:sp>
      <p:sp>
        <p:nvSpPr>
          <p:cNvPr id="65" name="Textplatzhalter 64">
            <a:extLst>
              <a:ext uri="{FF2B5EF4-FFF2-40B4-BE49-F238E27FC236}">
                <a16:creationId xmlns:a16="http://schemas.microsoft.com/office/drawing/2014/main" id="{97F2EDD1-4E11-CCB4-4CA2-715FD541F476}"/>
              </a:ext>
            </a:extLst>
          </p:cNvPr>
          <p:cNvSpPr>
            <a:spLocks noGrp="1"/>
          </p:cNvSpPr>
          <p:nvPr>
            <p:ph type="body" sz="quarter" idx="73"/>
          </p:nvPr>
        </p:nvSpPr>
        <p:spPr/>
        <p:txBody>
          <a:bodyPr/>
          <a:lstStyle/>
          <a:p>
            <a:r>
              <a:rPr lang="de-DE" dirty="0"/>
              <a:t>2</a:t>
            </a:r>
          </a:p>
        </p:txBody>
      </p:sp>
      <p:sp>
        <p:nvSpPr>
          <p:cNvPr id="66" name="Textplatzhalter 65">
            <a:extLst>
              <a:ext uri="{FF2B5EF4-FFF2-40B4-BE49-F238E27FC236}">
                <a16:creationId xmlns:a16="http://schemas.microsoft.com/office/drawing/2014/main" id="{1DE75A7C-D052-4E19-504A-05AB6B7EA316}"/>
              </a:ext>
            </a:extLst>
          </p:cNvPr>
          <p:cNvSpPr>
            <a:spLocks noGrp="1"/>
          </p:cNvSpPr>
          <p:nvPr>
            <p:ph type="body" sz="quarter" idx="74"/>
          </p:nvPr>
        </p:nvSpPr>
        <p:spPr/>
        <p:txBody>
          <a:bodyPr/>
          <a:lstStyle/>
          <a:p>
            <a:r>
              <a:rPr lang="de-DE" dirty="0"/>
              <a:t>6</a:t>
            </a:r>
          </a:p>
        </p:txBody>
      </p:sp>
      <p:sp>
        <p:nvSpPr>
          <p:cNvPr id="67" name="Textplatzhalter 66">
            <a:extLst>
              <a:ext uri="{FF2B5EF4-FFF2-40B4-BE49-F238E27FC236}">
                <a16:creationId xmlns:a16="http://schemas.microsoft.com/office/drawing/2014/main" id="{9C2A018A-ABC4-AB74-E207-4215DB5DB620}"/>
              </a:ext>
            </a:extLst>
          </p:cNvPr>
          <p:cNvSpPr>
            <a:spLocks noGrp="1"/>
          </p:cNvSpPr>
          <p:nvPr>
            <p:ph type="body" sz="quarter" idx="75"/>
          </p:nvPr>
        </p:nvSpPr>
        <p:spPr/>
        <p:txBody>
          <a:bodyPr/>
          <a:lstStyle/>
          <a:p>
            <a:r>
              <a:rPr lang="de-DE" dirty="0"/>
              <a:t>1</a:t>
            </a:r>
          </a:p>
        </p:txBody>
      </p:sp>
      <p:sp>
        <p:nvSpPr>
          <p:cNvPr id="68" name="Textplatzhalter 67">
            <a:extLst>
              <a:ext uri="{FF2B5EF4-FFF2-40B4-BE49-F238E27FC236}">
                <a16:creationId xmlns:a16="http://schemas.microsoft.com/office/drawing/2014/main" id="{811B5D68-AB58-370B-40B6-FE80C8A3040D}"/>
              </a:ext>
            </a:extLst>
          </p:cNvPr>
          <p:cNvSpPr>
            <a:spLocks noGrp="1"/>
          </p:cNvSpPr>
          <p:nvPr>
            <p:ph type="body" sz="quarter" idx="76"/>
          </p:nvPr>
        </p:nvSpPr>
        <p:spPr/>
        <p:txBody>
          <a:bodyPr/>
          <a:lstStyle/>
          <a:p>
            <a:r>
              <a:rPr lang="de-DE" dirty="0"/>
              <a:t>6</a:t>
            </a:r>
          </a:p>
        </p:txBody>
      </p:sp>
      <p:sp>
        <p:nvSpPr>
          <p:cNvPr id="69" name="Textplatzhalter 68">
            <a:extLst>
              <a:ext uri="{FF2B5EF4-FFF2-40B4-BE49-F238E27FC236}">
                <a16:creationId xmlns:a16="http://schemas.microsoft.com/office/drawing/2014/main" id="{AFADA006-2B14-6FF4-4CF7-AF33C5C04EB0}"/>
              </a:ext>
            </a:extLst>
          </p:cNvPr>
          <p:cNvSpPr>
            <a:spLocks noGrp="1"/>
          </p:cNvSpPr>
          <p:nvPr>
            <p:ph type="body" sz="quarter" idx="77"/>
          </p:nvPr>
        </p:nvSpPr>
        <p:spPr/>
        <p:txBody>
          <a:bodyPr/>
          <a:lstStyle/>
          <a:p>
            <a:r>
              <a:rPr lang="de-DE" dirty="0"/>
              <a:t>1</a:t>
            </a:r>
          </a:p>
        </p:txBody>
      </p:sp>
      <p:sp>
        <p:nvSpPr>
          <p:cNvPr id="70" name="Textplatzhalter 69">
            <a:extLst>
              <a:ext uri="{FF2B5EF4-FFF2-40B4-BE49-F238E27FC236}">
                <a16:creationId xmlns:a16="http://schemas.microsoft.com/office/drawing/2014/main" id="{F0EFA317-0D9F-ECAA-13F4-5D26833C0290}"/>
              </a:ext>
            </a:extLst>
          </p:cNvPr>
          <p:cNvSpPr>
            <a:spLocks noGrp="1"/>
          </p:cNvSpPr>
          <p:nvPr>
            <p:ph type="body" sz="quarter" idx="78"/>
          </p:nvPr>
        </p:nvSpPr>
        <p:spPr/>
        <p:txBody>
          <a:bodyPr/>
          <a:lstStyle/>
          <a:p>
            <a:r>
              <a:rPr lang="de-DE" dirty="0"/>
              <a:t>4</a:t>
            </a:r>
          </a:p>
        </p:txBody>
      </p:sp>
      <p:sp>
        <p:nvSpPr>
          <p:cNvPr id="71" name="Textplatzhalter 70">
            <a:extLst>
              <a:ext uri="{FF2B5EF4-FFF2-40B4-BE49-F238E27FC236}">
                <a16:creationId xmlns:a16="http://schemas.microsoft.com/office/drawing/2014/main" id="{6E01BBDB-B6F2-A2EF-588D-C0C70503258B}"/>
              </a:ext>
            </a:extLst>
          </p:cNvPr>
          <p:cNvSpPr>
            <a:spLocks noGrp="1"/>
          </p:cNvSpPr>
          <p:nvPr>
            <p:ph type="body" sz="quarter" idx="79"/>
          </p:nvPr>
        </p:nvSpPr>
        <p:spPr/>
        <p:txBody>
          <a:bodyPr/>
          <a:lstStyle/>
          <a:p>
            <a:r>
              <a:rPr lang="de-DE" dirty="0"/>
              <a:t>3</a:t>
            </a:r>
          </a:p>
        </p:txBody>
      </p:sp>
      <p:sp>
        <p:nvSpPr>
          <p:cNvPr id="72" name="Textplatzhalter 71">
            <a:extLst>
              <a:ext uri="{FF2B5EF4-FFF2-40B4-BE49-F238E27FC236}">
                <a16:creationId xmlns:a16="http://schemas.microsoft.com/office/drawing/2014/main" id="{37138FA1-400C-E215-9058-33FA2C2F9BDA}"/>
              </a:ext>
            </a:extLst>
          </p:cNvPr>
          <p:cNvSpPr>
            <a:spLocks noGrp="1"/>
          </p:cNvSpPr>
          <p:nvPr>
            <p:ph type="body" sz="quarter" idx="80"/>
          </p:nvPr>
        </p:nvSpPr>
        <p:spPr/>
        <p:txBody>
          <a:bodyPr/>
          <a:lstStyle/>
          <a:p>
            <a:r>
              <a:rPr lang="de-DE" dirty="0"/>
              <a:t>5</a:t>
            </a:r>
          </a:p>
        </p:txBody>
      </p:sp>
      <p:sp>
        <p:nvSpPr>
          <p:cNvPr id="73" name="Textplatzhalter 72">
            <a:extLst>
              <a:ext uri="{FF2B5EF4-FFF2-40B4-BE49-F238E27FC236}">
                <a16:creationId xmlns:a16="http://schemas.microsoft.com/office/drawing/2014/main" id="{E72557E0-CF80-621B-D745-3935DB1713A7}"/>
              </a:ext>
            </a:extLst>
          </p:cNvPr>
          <p:cNvSpPr>
            <a:spLocks noGrp="1"/>
          </p:cNvSpPr>
          <p:nvPr>
            <p:ph type="body" sz="quarter" idx="81"/>
          </p:nvPr>
        </p:nvSpPr>
        <p:spPr/>
        <p:txBody>
          <a:bodyPr/>
          <a:lstStyle/>
          <a:p>
            <a:r>
              <a:rPr lang="de-DE" dirty="0"/>
              <a:t>4</a:t>
            </a:r>
          </a:p>
        </p:txBody>
      </p:sp>
      <p:sp>
        <p:nvSpPr>
          <p:cNvPr id="74" name="Textplatzhalter 73">
            <a:extLst>
              <a:ext uri="{FF2B5EF4-FFF2-40B4-BE49-F238E27FC236}">
                <a16:creationId xmlns:a16="http://schemas.microsoft.com/office/drawing/2014/main" id="{E3F4C0BE-1870-46EE-623C-F239F30201E7}"/>
              </a:ext>
            </a:extLst>
          </p:cNvPr>
          <p:cNvSpPr>
            <a:spLocks noGrp="1"/>
          </p:cNvSpPr>
          <p:nvPr>
            <p:ph type="body" sz="quarter" idx="82"/>
          </p:nvPr>
        </p:nvSpPr>
        <p:spPr/>
        <p:txBody>
          <a:bodyPr/>
          <a:lstStyle/>
          <a:p>
            <a:r>
              <a:rPr lang="de-DE" dirty="0"/>
              <a:t>2</a:t>
            </a:r>
          </a:p>
        </p:txBody>
      </p:sp>
      <p:sp>
        <p:nvSpPr>
          <p:cNvPr id="75" name="Textplatzhalter 74">
            <a:extLst>
              <a:ext uri="{FF2B5EF4-FFF2-40B4-BE49-F238E27FC236}">
                <a16:creationId xmlns:a16="http://schemas.microsoft.com/office/drawing/2014/main" id="{A399F8DB-783E-EAC2-5A17-045F443945FD}"/>
              </a:ext>
            </a:extLst>
          </p:cNvPr>
          <p:cNvSpPr>
            <a:spLocks noGrp="1"/>
          </p:cNvSpPr>
          <p:nvPr>
            <p:ph type="body" sz="quarter" idx="83"/>
          </p:nvPr>
        </p:nvSpPr>
        <p:spPr/>
        <p:txBody>
          <a:bodyPr/>
          <a:lstStyle/>
          <a:p>
            <a:r>
              <a:rPr lang="de-DE" dirty="0"/>
              <a:t>6</a:t>
            </a:r>
          </a:p>
        </p:txBody>
      </p:sp>
      <p:sp>
        <p:nvSpPr>
          <p:cNvPr id="76" name="Textplatzhalter 75">
            <a:extLst>
              <a:ext uri="{FF2B5EF4-FFF2-40B4-BE49-F238E27FC236}">
                <a16:creationId xmlns:a16="http://schemas.microsoft.com/office/drawing/2014/main" id="{10788B68-C9D4-4AFB-C03F-109849F304C0}"/>
              </a:ext>
            </a:extLst>
          </p:cNvPr>
          <p:cNvSpPr>
            <a:spLocks noGrp="1"/>
          </p:cNvSpPr>
          <p:nvPr>
            <p:ph type="body" sz="quarter" idx="84"/>
          </p:nvPr>
        </p:nvSpPr>
        <p:spPr/>
        <p:txBody>
          <a:bodyPr/>
          <a:lstStyle/>
          <a:p>
            <a:r>
              <a:rPr lang="de-DE" dirty="0"/>
              <a:t>5</a:t>
            </a:r>
          </a:p>
        </p:txBody>
      </p:sp>
      <p:sp>
        <p:nvSpPr>
          <p:cNvPr id="77" name="Textplatzhalter 76">
            <a:extLst>
              <a:ext uri="{FF2B5EF4-FFF2-40B4-BE49-F238E27FC236}">
                <a16:creationId xmlns:a16="http://schemas.microsoft.com/office/drawing/2014/main" id="{34A495AA-F653-C660-14C3-613AE3EB2D09}"/>
              </a:ext>
            </a:extLst>
          </p:cNvPr>
          <p:cNvSpPr>
            <a:spLocks noGrp="1"/>
          </p:cNvSpPr>
          <p:nvPr>
            <p:ph type="body" sz="quarter" idx="85"/>
          </p:nvPr>
        </p:nvSpPr>
        <p:spPr/>
        <p:txBody>
          <a:bodyPr/>
          <a:lstStyle/>
          <a:p>
            <a:r>
              <a:rPr lang="de-DE" dirty="0"/>
              <a:t>3</a:t>
            </a:r>
          </a:p>
        </p:txBody>
      </p:sp>
      <p:sp>
        <p:nvSpPr>
          <p:cNvPr id="78" name="Textplatzhalter 77">
            <a:extLst>
              <a:ext uri="{FF2B5EF4-FFF2-40B4-BE49-F238E27FC236}">
                <a16:creationId xmlns:a16="http://schemas.microsoft.com/office/drawing/2014/main" id="{A330A1BB-DA92-FDF8-A7F6-7251BBA524F3}"/>
              </a:ext>
            </a:extLst>
          </p:cNvPr>
          <p:cNvSpPr>
            <a:spLocks noGrp="1"/>
          </p:cNvSpPr>
          <p:nvPr>
            <p:ph type="body" sz="quarter" idx="86"/>
          </p:nvPr>
        </p:nvSpPr>
        <p:spPr/>
        <p:txBody>
          <a:bodyPr/>
          <a:lstStyle/>
          <a:p>
            <a:r>
              <a:rPr lang="de-DE" dirty="0"/>
              <a:t>2</a:t>
            </a:r>
          </a:p>
        </p:txBody>
      </p:sp>
      <p:sp>
        <p:nvSpPr>
          <p:cNvPr id="79" name="Textplatzhalter 78">
            <a:extLst>
              <a:ext uri="{FF2B5EF4-FFF2-40B4-BE49-F238E27FC236}">
                <a16:creationId xmlns:a16="http://schemas.microsoft.com/office/drawing/2014/main" id="{4020772D-C40D-D8A8-3881-5C4A3A9B41B4}"/>
              </a:ext>
            </a:extLst>
          </p:cNvPr>
          <p:cNvSpPr>
            <a:spLocks noGrp="1"/>
          </p:cNvSpPr>
          <p:nvPr>
            <p:ph type="body" sz="quarter" idx="87"/>
          </p:nvPr>
        </p:nvSpPr>
        <p:spPr/>
        <p:txBody>
          <a:bodyPr/>
          <a:lstStyle/>
          <a:p>
            <a:r>
              <a:rPr lang="de-DE" dirty="0"/>
              <a:t>4</a:t>
            </a:r>
          </a:p>
        </p:txBody>
      </p:sp>
      <p:sp>
        <p:nvSpPr>
          <p:cNvPr id="80" name="Textplatzhalter 79">
            <a:extLst>
              <a:ext uri="{FF2B5EF4-FFF2-40B4-BE49-F238E27FC236}">
                <a16:creationId xmlns:a16="http://schemas.microsoft.com/office/drawing/2014/main" id="{AFDBE9D0-6D7F-7298-D5B3-2FC9C1B3612E}"/>
              </a:ext>
            </a:extLst>
          </p:cNvPr>
          <p:cNvSpPr>
            <a:spLocks noGrp="1"/>
          </p:cNvSpPr>
          <p:nvPr>
            <p:ph type="body" sz="quarter" idx="88"/>
          </p:nvPr>
        </p:nvSpPr>
        <p:spPr/>
        <p:txBody>
          <a:bodyPr/>
          <a:lstStyle/>
          <a:p>
            <a:r>
              <a:rPr lang="de-DE" dirty="0"/>
              <a:t>3</a:t>
            </a:r>
          </a:p>
        </p:txBody>
      </p:sp>
      <p:sp>
        <p:nvSpPr>
          <p:cNvPr id="81" name="Textplatzhalter 80">
            <a:extLst>
              <a:ext uri="{FF2B5EF4-FFF2-40B4-BE49-F238E27FC236}">
                <a16:creationId xmlns:a16="http://schemas.microsoft.com/office/drawing/2014/main" id="{C9733756-E38D-DA9C-7AE4-2BE408F32450}"/>
              </a:ext>
            </a:extLst>
          </p:cNvPr>
          <p:cNvSpPr>
            <a:spLocks noGrp="1"/>
          </p:cNvSpPr>
          <p:nvPr>
            <p:ph type="body" sz="quarter" idx="89"/>
          </p:nvPr>
        </p:nvSpPr>
        <p:spPr/>
        <p:txBody>
          <a:bodyPr/>
          <a:lstStyle/>
          <a:p>
            <a:r>
              <a:rPr lang="de-DE" dirty="0"/>
              <a:t>1</a:t>
            </a:r>
          </a:p>
        </p:txBody>
      </p:sp>
      <p:sp>
        <p:nvSpPr>
          <p:cNvPr id="82" name="Textplatzhalter 81">
            <a:extLst>
              <a:ext uri="{FF2B5EF4-FFF2-40B4-BE49-F238E27FC236}">
                <a16:creationId xmlns:a16="http://schemas.microsoft.com/office/drawing/2014/main" id="{C574276F-2BC0-6C15-9AE1-A60BB08A9E86}"/>
              </a:ext>
            </a:extLst>
          </p:cNvPr>
          <p:cNvSpPr>
            <a:spLocks noGrp="1"/>
          </p:cNvSpPr>
          <p:nvPr>
            <p:ph type="body" sz="quarter" idx="90"/>
          </p:nvPr>
        </p:nvSpPr>
        <p:spPr/>
        <p:txBody>
          <a:bodyPr/>
          <a:lstStyle/>
          <a:p>
            <a:r>
              <a:rPr lang="de-DE" dirty="0"/>
              <a:t>6</a:t>
            </a:r>
          </a:p>
        </p:txBody>
      </p:sp>
      <p:sp>
        <p:nvSpPr>
          <p:cNvPr id="83" name="Textplatzhalter 82">
            <a:extLst>
              <a:ext uri="{FF2B5EF4-FFF2-40B4-BE49-F238E27FC236}">
                <a16:creationId xmlns:a16="http://schemas.microsoft.com/office/drawing/2014/main" id="{71626C57-703A-8A50-C8E6-C7668FBA2D02}"/>
              </a:ext>
            </a:extLst>
          </p:cNvPr>
          <p:cNvSpPr>
            <a:spLocks noGrp="1"/>
          </p:cNvSpPr>
          <p:nvPr>
            <p:ph type="body" sz="quarter" idx="91"/>
          </p:nvPr>
        </p:nvSpPr>
        <p:spPr/>
        <p:txBody>
          <a:bodyPr/>
          <a:lstStyle/>
          <a:p>
            <a:r>
              <a:rPr lang="de-DE" dirty="0"/>
              <a:t>1</a:t>
            </a:r>
          </a:p>
        </p:txBody>
      </p:sp>
      <p:sp>
        <p:nvSpPr>
          <p:cNvPr id="84" name="Textplatzhalter 83">
            <a:extLst>
              <a:ext uri="{FF2B5EF4-FFF2-40B4-BE49-F238E27FC236}">
                <a16:creationId xmlns:a16="http://schemas.microsoft.com/office/drawing/2014/main" id="{6D12ECEE-EE8C-45EB-8EBA-AA1A531A22BB}"/>
              </a:ext>
            </a:extLst>
          </p:cNvPr>
          <p:cNvSpPr>
            <a:spLocks noGrp="1"/>
          </p:cNvSpPr>
          <p:nvPr>
            <p:ph type="body" sz="quarter" idx="92"/>
          </p:nvPr>
        </p:nvSpPr>
        <p:spPr/>
        <p:txBody>
          <a:bodyPr/>
          <a:lstStyle/>
          <a:p>
            <a:r>
              <a:rPr lang="de-DE" dirty="0"/>
              <a:t>3</a:t>
            </a:r>
          </a:p>
        </p:txBody>
      </p:sp>
      <p:sp>
        <p:nvSpPr>
          <p:cNvPr id="85" name="Textplatzhalter 84">
            <a:extLst>
              <a:ext uri="{FF2B5EF4-FFF2-40B4-BE49-F238E27FC236}">
                <a16:creationId xmlns:a16="http://schemas.microsoft.com/office/drawing/2014/main" id="{79D548A6-BA8B-2093-ACF4-F1E05AB38158}"/>
              </a:ext>
            </a:extLst>
          </p:cNvPr>
          <p:cNvSpPr>
            <a:spLocks noGrp="1"/>
          </p:cNvSpPr>
          <p:nvPr>
            <p:ph type="body" sz="quarter" idx="93"/>
          </p:nvPr>
        </p:nvSpPr>
        <p:spPr/>
        <p:txBody>
          <a:bodyPr/>
          <a:lstStyle/>
          <a:p>
            <a:r>
              <a:rPr lang="de-DE" dirty="0"/>
              <a:t>5</a:t>
            </a:r>
          </a:p>
        </p:txBody>
      </p:sp>
      <p:sp>
        <p:nvSpPr>
          <p:cNvPr id="86" name="Textplatzhalter 85">
            <a:extLst>
              <a:ext uri="{FF2B5EF4-FFF2-40B4-BE49-F238E27FC236}">
                <a16:creationId xmlns:a16="http://schemas.microsoft.com/office/drawing/2014/main" id="{A884708F-B350-9C27-0796-937BB9206C80}"/>
              </a:ext>
            </a:extLst>
          </p:cNvPr>
          <p:cNvSpPr>
            <a:spLocks noGrp="1"/>
          </p:cNvSpPr>
          <p:nvPr>
            <p:ph type="body" sz="quarter" idx="94"/>
          </p:nvPr>
        </p:nvSpPr>
        <p:spPr/>
        <p:txBody>
          <a:bodyPr/>
          <a:lstStyle/>
          <a:p>
            <a:r>
              <a:rPr lang="de-DE" dirty="0"/>
              <a:t>2</a:t>
            </a:r>
          </a:p>
        </p:txBody>
      </p:sp>
      <p:sp>
        <p:nvSpPr>
          <p:cNvPr id="87" name="Textplatzhalter 86">
            <a:extLst>
              <a:ext uri="{FF2B5EF4-FFF2-40B4-BE49-F238E27FC236}">
                <a16:creationId xmlns:a16="http://schemas.microsoft.com/office/drawing/2014/main" id="{CCA646AE-B4CC-704B-EA47-1B46BFA991E5}"/>
              </a:ext>
            </a:extLst>
          </p:cNvPr>
          <p:cNvSpPr>
            <a:spLocks noGrp="1"/>
          </p:cNvSpPr>
          <p:nvPr>
            <p:ph type="body" sz="quarter" idx="95"/>
          </p:nvPr>
        </p:nvSpPr>
        <p:spPr/>
        <p:txBody>
          <a:bodyPr/>
          <a:lstStyle/>
          <a:p>
            <a:r>
              <a:rPr lang="de-DE" dirty="0"/>
              <a:t>4</a:t>
            </a:r>
          </a:p>
        </p:txBody>
      </p:sp>
      <p:sp>
        <p:nvSpPr>
          <p:cNvPr id="88" name="Textplatzhalter 87">
            <a:extLst>
              <a:ext uri="{FF2B5EF4-FFF2-40B4-BE49-F238E27FC236}">
                <a16:creationId xmlns:a16="http://schemas.microsoft.com/office/drawing/2014/main" id="{FF468133-F97F-8842-A988-88A0694AD203}"/>
              </a:ext>
            </a:extLst>
          </p:cNvPr>
          <p:cNvSpPr>
            <a:spLocks noGrp="1"/>
          </p:cNvSpPr>
          <p:nvPr>
            <p:ph type="body" sz="quarter" idx="96"/>
          </p:nvPr>
        </p:nvSpPr>
        <p:spPr/>
        <p:txBody>
          <a:bodyPr/>
          <a:lstStyle/>
          <a:p>
            <a:r>
              <a:rPr lang="de-DE" dirty="0"/>
              <a:t>3</a:t>
            </a:r>
          </a:p>
        </p:txBody>
      </p:sp>
      <p:sp>
        <p:nvSpPr>
          <p:cNvPr id="89" name="Textplatzhalter 88">
            <a:extLst>
              <a:ext uri="{FF2B5EF4-FFF2-40B4-BE49-F238E27FC236}">
                <a16:creationId xmlns:a16="http://schemas.microsoft.com/office/drawing/2014/main" id="{E14D790D-5F0C-6510-B58D-9502B9CE8B98}"/>
              </a:ext>
            </a:extLst>
          </p:cNvPr>
          <p:cNvSpPr>
            <a:spLocks noGrp="1"/>
          </p:cNvSpPr>
          <p:nvPr>
            <p:ph type="body" sz="quarter" idx="97"/>
          </p:nvPr>
        </p:nvSpPr>
        <p:spPr/>
        <p:txBody>
          <a:bodyPr/>
          <a:lstStyle/>
          <a:p>
            <a:r>
              <a:rPr lang="de-DE" dirty="0"/>
              <a:t>5</a:t>
            </a:r>
          </a:p>
        </p:txBody>
      </p:sp>
      <p:sp>
        <p:nvSpPr>
          <p:cNvPr id="90" name="Textplatzhalter 89">
            <a:extLst>
              <a:ext uri="{FF2B5EF4-FFF2-40B4-BE49-F238E27FC236}">
                <a16:creationId xmlns:a16="http://schemas.microsoft.com/office/drawing/2014/main" id="{198B6673-ECBC-549E-52DA-DE8989D32184}"/>
              </a:ext>
            </a:extLst>
          </p:cNvPr>
          <p:cNvSpPr>
            <a:spLocks noGrp="1"/>
          </p:cNvSpPr>
          <p:nvPr>
            <p:ph type="body" sz="quarter" idx="98"/>
          </p:nvPr>
        </p:nvSpPr>
        <p:spPr/>
        <p:txBody>
          <a:bodyPr/>
          <a:lstStyle/>
          <a:p>
            <a:r>
              <a:rPr lang="de-DE" dirty="0"/>
              <a:t>2</a:t>
            </a:r>
          </a:p>
        </p:txBody>
      </p:sp>
      <p:sp>
        <p:nvSpPr>
          <p:cNvPr id="91" name="Textplatzhalter 90">
            <a:extLst>
              <a:ext uri="{FF2B5EF4-FFF2-40B4-BE49-F238E27FC236}">
                <a16:creationId xmlns:a16="http://schemas.microsoft.com/office/drawing/2014/main" id="{88B9E150-5CA2-9B1B-E0F8-72BB25D0BDF8}"/>
              </a:ext>
            </a:extLst>
          </p:cNvPr>
          <p:cNvSpPr>
            <a:spLocks noGrp="1"/>
          </p:cNvSpPr>
          <p:nvPr>
            <p:ph type="body" sz="quarter" idx="99"/>
          </p:nvPr>
        </p:nvSpPr>
        <p:spPr/>
        <p:txBody>
          <a:bodyPr/>
          <a:lstStyle/>
          <a:p>
            <a:r>
              <a:rPr lang="de-DE" dirty="0"/>
              <a:t>6</a:t>
            </a:r>
          </a:p>
        </p:txBody>
      </p:sp>
      <p:sp>
        <p:nvSpPr>
          <p:cNvPr id="92" name="Textplatzhalter 91">
            <a:extLst>
              <a:ext uri="{FF2B5EF4-FFF2-40B4-BE49-F238E27FC236}">
                <a16:creationId xmlns:a16="http://schemas.microsoft.com/office/drawing/2014/main" id="{58AEDF2C-8173-4018-8574-46A8617171CA}"/>
              </a:ext>
            </a:extLst>
          </p:cNvPr>
          <p:cNvSpPr>
            <a:spLocks noGrp="1"/>
          </p:cNvSpPr>
          <p:nvPr>
            <p:ph type="body" sz="quarter" idx="100"/>
          </p:nvPr>
        </p:nvSpPr>
        <p:spPr/>
        <p:txBody>
          <a:bodyPr/>
          <a:lstStyle/>
          <a:p>
            <a:r>
              <a:rPr lang="de-DE" dirty="0"/>
              <a:t>1</a:t>
            </a:r>
          </a:p>
        </p:txBody>
      </p:sp>
      <p:sp>
        <p:nvSpPr>
          <p:cNvPr id="93" name="Textplatzhalter 92">
            <a:extLst>
              <a:ext uri="{FF2B5EF4-FFF2-40B4-BE49-F238E27FC236}">
                <a16:creationId xmlns:a16="http://schemas.microsoft.com/office/drawing/2014/main" id="{8768A6CA-CB93-9F81-D010-3FE85779879F}"/>
              </a:ext>
            </a:extLst>
          </p:cNvPr>
          <p:cNvSpPr>
            <a:spLocks noGrp="1"/>
          </p:cNvSpPr>
          <p:nvPr>
            <p:ph type="body" sz="quarter" idx="101"/>
          </p:nvPr>
        </p:nvSpPr>
        <p:spPr/>
        <p:txBody>
          <a:bodyPr/>
          <a:lstStyle/>
          <a:p>
            <a:r>
              <a:rPr lang="de-DE" dirty="0"/>
              <a:t>6</a:t>
            </a:r>
          </a:p>
        </p:txBody>
      </p:sp>
      <p:sp>
        <p:nvSpPr>
          <p:cNvPr id="94" name="Textplatzhalter 93">
            <a:extLst>
              <a:ext uri="{FF2B5EF4-FFF2-40B4-BE49-F238E27FC236}">
                <a16:creationId xmlns:a16="http://schemas.microsoft.com/office/drawing/2014/main" id="{D7FF1340-9DD0-654B-330A-2D354E2D4E41}"/>
              </a:ext>
            </a:extLst>
          </p:cNvPr>
          <p:cNvSpPr>
            <a:spLocks noGrp="1"/>
          </p:cNvSpPr>
          <p:nvPr>
            <p:ph type="body" sz="quarter" idx="102"/>
          </p:nvPr>
        </p:nvSpPr>
        <p:spPr/>
        <p:txBody>
          <a:bodyPr/>
          <a:lstStyle/>
          <a:p>
            <a:r>
              <a:rPr lang="de-DE" dirty="0"/>
              <a:t>1</a:t>
            </a:r>
          </a:p>
        </p:txBody>
      </p:sp>
      <p:sp>
        <p:nvSpPr>
          <p:cNvPr id="95" name="Textplatzhalter 94">
            <a:extLst>
              <a:ext uri="{FF2B5EF4-FFF2-40B4-BE49-F238E27FC236}">
                <a16:creationId xmlns:a16="http://schemas.microsoft.com/office/drawing/2014/main" id="{0728832E-14EE-8EE1-A90F-1EC07910073E}"/>
              </a:ext>
            </a:extLst>
          </p:cNvPr>
          <p:cNvSpPr>
            <a:spLocks noGrp="1"/>
          </p:cNvSpPr>
          <p:nvPr>
            <p:ph type="body" sz="quarter" idx="103"/>
          </p:nvPr>
        </p:nvSpPr>
        <p:spPr/>
        <p:txBody>
          <a:bodyPr/>
          <a:lstStyle/>
          <a:p>
            <a:r>
              <a:rPr lang="de-DE" dirty="0"/>
              <a:t>4</a:t>
            </a:r>
          </a:p>
        </p:txBody>
      </p:sp>
      <p:sp>
        <p:nvSpPr>
          <p:cNvPr id="96" name="Textplatzhalter 95">
            <a:extLst>
              <a:ext uri="{FF2B5EF4-FFF2-40B4-BE49-F238E27FC236}">
                <a16:creationId xmlns:a16="http://schemas.microsoft.com/office/drawing/2014/main" id="{9EB5EBB6-7CF2-0C01-8968-A743BC806FE1}"/>
              </a:ext>
            </a:extLst>
          </p:cNvPr>
          <p:cNvSpPr>
            <a:spLocks noGrp="1"/>
          </p:cNvSpPr>
          <p:nvPr>
            <p:ph type="body" sz="quarter" idx="104"/>
          </p:nvPr>
        </p:nvSpPr>
        <p:spPr/>
        <p:txBody>
          <a:bodyPr/>
          <a:lstStyle/>
          <a:p>
            <a:r>
              <a:rPr lang="de-DE" dirty="0"/>
              <a:t>3</a:t>
            </a:r>
          </a:p>
        </p:txBody>
      </p:sp>
      <p:sp>
        <p:nvSpPr>
          <p:cNvPr id="97" name="Textplatzhalter 96">
            <a:extLst>
              <a:ext uri="{FF2B5EF4-FFF2-40B4-BE49-F238E27FC236}">
                <a16:creationId xmlns:a16="http://schemas.microsoft.com/office/drawing/2014/main" id="{FADF0965-B07F-4D14-1C3A-A49B0F1B93C7}"/>
              </a:ext>
            </a:extLst>
          </p:cNvPr>
          <p:cNvSpPr>
            <a:spLocks noGrp="1"/>
          </p:cNvSpPr>
          <p:nvPr>
            <p:ph type="body" sz="quarter" idx="105"/>
          </p:nvPr>
        </p:nvSpPr>
        <p:spPr/>
        <p:txBody>
          <a:bodyPr/>
          <a:lstStyle/>
          <a:p>
            <a:r>
              <a:rPr lang="de-DE" dirty="0"/>
              <a:t>5</a:t>
            </a:r>
          </a:p>
        </p:txBody>
      </p:sp>
      <p:sp>
        <p:nvSpPr>
          <p:cNvPr id="98" name="Textplatzhalter 97">
            <a:extLst>
              <a:ext uri="{FF2B5EF4-FFF2-40B4-BE49-F238E27FC236}">
                <a16:creationId xmlns:a16="http://schemas.microsoft.com/office/drawing/2014/main" id="{CF594D41-1540-F7D4-C492-7CCD1A5C2AD5}"/>
              </a:ext>
            </a:extLst>
          </p:cNvPr>
          <p:cNvSpPr>
            <a:spLocks noGrp="1"/>
          </p:cNvSpPr>
          <p:nvPr>
            <p:ph type="body" sz="quarter" idx="106"/>
          </p:nvPr>
        </p:nvSpPr>
        <p:spPr/>
        <p:txBody>
          <a:bodyPr/>
          <a:lstStyle/>
          <a:p>
            <a:r>
              <a:rPr lang="de-DE" dirty="0"/>
              <a:t>4</a:t>
            </a:r>
          </a:p>
        </p:txBody>
      </p:sp>
      <p:sp>
        <p:nvSpPr>
          <p:cNvPr id="99" name="Textplatzhalter 98">
            <a:extLst>
              <a:ext uri="{FF2B5EF4-FFF2-40B4-BE49-F238E27FC236}">
                <a16:creationId xmlns:a16="http://schemas.microsoft.com/office/drawing/2014/main" id="{E82C15F2-A67F-505C-4206-106E7E29972D}"/>
              </a:ext>
            </a:extLst>
          </p:cNvPr>
          <p:cNvSpPr>
            <a:spLocks noGrp="1"/>
          </p:cNvSpPr>
          <p:nvPr>
            <p:ph type="body" sz="quarter" idx="107"/>
          </p:nvPr>
        </p:nvSpPr>
        <p:spPr/>
        <p:txBody>
          <a:bodyPr/>
          <a:lstStyle/>
          <a:p>
            <a:r>
              <a:rPr lang="de-DE" dirty="0"/>
              <a:t>2</a:t>
            </a:r>
          </a:p>
        </p:txBody>
      </p:sp>
      <p:sp>
        <p:nvSpPr>
          <p:cNvPr id="100" name="Textplatzhalter 99">
            <a:extLst>
              <a:ext uri="{FF2B5EF4-FFF2-40B4-BE49-F238E27FC236}">
                <a16:creationId xmlns:a16="http://schemas.microsoft.com/office/drawing/2014/main" id="{ED80D4D1-921A-CDF6-7A7A-CAD6EE1F7DAF}"/>
              </a:ext>
            </a:extLst>
          </p:cNvPr>
          <p:cNvSpPr>
            <a:spLocks noGrp="1"/>
          </p:cNvSpPr>
          <p:nvPr>
            <p:ph type="body" sz="quarter" idx="108"/>
          </p:nvPr>
        </p:nvSpPr>
        <p:spPr/>
        <p:txBody>
          <a:bodyPr/>
          <a:lstStyle/>
          <a:p>
            <a:r>
              <a:rPr lang="de-DE" dirty="0"/>
              <a:t>6</a:t>
            </a:r>
          </a:p>
        </p:txBody>
      </p:sp>
      <p:sp>
        <p:nvSpPr>
          <p:cNvPr id="101" name="Textplatzhalter 100">
            <a:extLst>
              <a:ext uri="{FF2B5EF4-FFF2-40B4-BE49-F238E27FC236}">
                <a16:creationId xmlns:a16="http://schemas.microsoft.com/office/drawing/2014/main" id="{39135CAF-19EB-5E05-A70E-9E99DDDF7B8E}"/>
              </a:ext>
            </a:extLst>
          </p:cNvPr>
          <p:cNvSpPr>
            <a:spLocks noGrp="1"/>
          </p:cNvSpPr>
          <p:nvPr>
            <p:ph type="body" sz="quarter" idx="109"/>
          </p:nvPr>
        </p:nvSpPr>
        <p:spPr/>
        <p:txBody>
          <a:bodyPr/>
          <a:lstStyle/>
          <a:p>
            <a:r>
              <a:rPr lang="de-DE" dirty="0"/>
              <a:t>5</a:t>
            </a:r>
          </a:p>
        </p:txBody>
      </p:sp>
      <p:sp>
        <p:nvSpPr>
          <p:cNvPr id="102" name="Textplatzhalter 101">
            <a:extLst>
              <a:ext uri="{FF2B5EF4-FFF2-40B4-BE49-F238E27FC236}">
                <a16:creationId xmlns:a16="http://schemas.microsoft.com/office/drawing/2014/main" id="{2F2F01CE-D0CE-0292-777C-7E7E60728E00}"/>
              </a:ext>
            </a:extLst>
          </p:cNvPr>
          <p:cNvSpPr>
            <a:spLocks noGrp="1"/>
          </p:cNvSpPr>
          <p:nvPr>
            <p:ph type="body" sz="quarter" idx="110"/>
          </p:nvPr>
        </p:nvSpPr>
        <p:spPr/>
        <p:txBody>
          <a:bodyPr/>
          <a:lstStyle/>
          <a:p>
            <a:r>
              <a:rPr lang="de-DE" dirty="0"/>
              <a:t>3</a:t>
            </a:r>
          </a:p>
        </p:txBody>
      </p:sp>
      <p:sp>
        <p:nvSpPr>
          <p:cNvPr id="103" name="Textplatzhalter 102">
            <a:extLst>
              <a:ext uri="{FF2B5EF4-FFF2-40B4-BE49-F238E27FC236}">
                <a16:creationId xmlns:a16="http://schemas.microsoft.com/office/drawing/2014/main" id="{AA40D019-703F-8F3F-F801-4E980ED4D879}"/>
              </a:ext>
            </a:extLst>
          </p:cNvPr>
          <p:cNvSpPr>
            <a:spLocks noGrp="1"/>
          </p:cNvSpPr>
          <p:nvPr>
            <p:ph type="body" sz="quarter" idx="111"/>
          </p:nvPr>
        </p:nvSpPr>
        <p:spPr/>
        <p:txBody>
          <a:bodyPr/>
          <a:lstStyle/>
          <a:p>
            <a:r>
              <a:rPr lang="de-DE" dirty="0"/>
              <a:t>2</a:t>
            </a:r>
          </a:p>
        </p:txBody>
      </p:sp>
      <p:sp>
        <p:nvSpPr>
          <p:cNvPr id="104" name="Textplatzhalter 103">
            <a:extLst>
              <a:ext uri="{FF2B5EF4-FFF2-40B4-BE49-F238E27FC236}">
                <a16:creationId xmlns:a16="http://schemas.microsoft.com/office/drawing/2014/main" id="{DE2F419A-E0E6-9111-2DF8-3EDE264A7B96}"/>
              </a:ext>
            </a:extLst>
          </p:cNvPr>
          <p:cNvSpPr>
            <a:spLocks noGrp="1"/>
          </p:cNvSpPr>
          <p:nvPr>
            <p:ph type="body" sz="quarter" idx="112"/>
          </p:nvPr>
        </p:nvSpPr>
        <p:spPr/>
        <p:txBody>
          <a:bodyPr/>
          <a:lstStyle/>
          <a:p>
            <a:r>
              <a:rPr lang="de-DE" dirty="0"/>
              <a:t>4</a:t>
            </a:r>
          </a:p>
        </p:txBody>
      </p:sp>
      <p:sp>
        <p:nvSpPr>
          <p:cNvPr id="105" name="Textplatzhalter 104">
            <a:extLst>
              <a:ext uri="{FF2B5EF4-FFF2-40B4-BE49-F238E27FC236}">
                <a16:creationId xmlns:a16="http://schemas.microsoft.com/office/drawing/2014/main" id="{2DB7E94A-E342-22EC-363C-1B31B18412F1}"/>
              </a:ext>
            </a:extLst>
          </p:cNvPr>
          <p:cNvSpPr>
            <a:spLocks noGrp="1"/>
          </p:cNvSpPr>
          <p:nvPr>
            <p:ph type="body" sz="quarter" idx="113"/>
          </p:nvPr>
        </p:nvSpPr>
        <p:spPr/>
        <p:txBody>
          <a:bodyPr/>
          <a:lstStyle/>
          <a:p>
            <a:r>
              <a:rPr lang="de-DE" dirty="0"/>
              <a:t>3</a:t>
            </a:r>
          </a:p>
        </p:txBody>
      </p:sp>
      <p:sp>
        <p:nvSpPr>
          <p:cNvPr id="106" name="Textplatzhalter 105">
            <a:extLst>
              <a:ext uri="{FF2B5EF4-FFF2-40B4-BE49-F238E27FC236}">
                <a16:creationId xmlns:a16="http://schemas.microsoft.com/office/drawing/2014/main" id="{29FBDA2E-1B5A-73DA-9B68-396060DACA03}"/>
              </a:ext>
            </a:extLst>
          </p:cNvPr>
          <p:cNvSpPr>
            <a:spLocks noGrp="1"/>
          </p:cNvSpPr>
          <p:nvPr>
            <p:ph type="body" sz="quarter" idx="114"/>
          </p:nvPr>
        </p:nvSpPr>
        <p:spPr/>
        <p:txBody>
          <a:bodyPr/>
          <a:lstStyle/>
          <a:p>
            <a:r>
              <a:rPr lang="de-DE" dirty="0"/>
              <a:t>1</a:t>
            </a:r>
          </a:p>
        </p:txBody>
      </p:sp>
      <p:sp>
        <p:nvSpPr>
          <p:cNvPr id="107" name="Textplatzhalter 106">
            <a:extLst>
              <a:ext uri="{FF2B5EF4-FFF2-40B4-BE49-F238E27FC236}">
                <a16:creationId xmlns:a16="http://schemas.microsoft.com/office/drawing/2014/main" id="{06D975E2-9995-BA36-2F45-D77E8DECBBE4}"/>
              </a:ext>
            </a:extLst>
          </p:cNvPr>
          <p:cNvSpPr>
            <a:spLocks noGrp="1"/>
          </p:cNvSpPr>
          <p:nvPr>
            <p:ph type="body" sz="quarter" idx="115"/>
          </p:nvPr>
        </p:nvSpPr>
        <p:spPr/>
        <p:txBody>
          <a:bodyPr/>
          <a:lstStyle/>
          <a:p>
            <a:r>
              <a:rPr lang="de-DE" dirty="0"/>
              <a:t>6</a:t>
            </a:r>
          </a:p>
        </p:txBody>
      </p:sp>
      <p:sp>
        <p:nvSpPr>
          <p:cNvPr id="108" name="Textplatzhalter 107">
            <a:extLst>
              <a:ext uri="{FF2B5EF4-FFF2-40B4-BE49-F238E27FC236}">
                <a16:creationId xmlns:a16="http://schemas.microsoft.com/office/drawing/2014/main" id="{570D1EF7-9552-C17B-36C5-FE32E2E278F0}"/>
              </a:ext>
            </a:extLst>
          </p:cNvPr>
          <p:cNvSpPr>
            <a:spLocks noGrp="1"/>
          </p:cNvSpPr>
          <p:nvPr>
            <p:ph type="body" sz="quarter" idx="116"/>
          </p:nvPr>
        </p:nvSpPr>
        <p:spPr/>
        <p:txBody>
          <a:bodyPr/>
          <a:lstStyle/>
          <a:p>
            <a:r>
              <a:rPr lang="de-DE" dirty="0"/>
              <a:t>1</a:t>
            </a:r>
          </a:p>
        </p:txBody>
      </p:sp>
      <p:sp>
        <p:nvSpPr>
          <p:cNvPr id="109" name="Textplatzhalter 108">
            <a:extLst>
              <a:ext uri="{FF2B5EF4-FFF2-40B4-BE49-F238E27FC236}">
                <a16:creationId xmlns:a16="http://schemas.microsoft.com/office/drawing/2014/main" id="{7384FDE2-FF2C-828C-6110-E57AADB09FC4}"/>
              </a:ext>
            </a:extLst>
          </p:cNvPr>
          <p:cNvSpPr>
            <a:spLocks noGrp="1"/>
          </p:cNvSpPr>
          <p:nvPr>
            <p:ph type="body" sz="quarter" idx="117"/>
          </p:nvPr>
        </p:nvSpPr>
        <p:spPr/>
        <p:txBody>
          <a:bodyPr/>
          <a:lstStyle/>
          <a:p>
            <a:r>
              <a:rPr lang="de-DE" dirty="0"/>
              <a:t>3</a:t>
            </a:r>
          </a:p>
        </p:txBody>
      </p:sp>
      <p:sp>
        <p:nvSpPr>
          <p:cNvPr id="110" name="Textplatzhalter 109">
            <a:extLst>
              <a:ext uri="{FF2B5EF4-FFF2-40B4-BE49-F238E27FC236}">
                <a16:creationId xmlns:a16="http://schemas.microsoft.com/office/drawing/2014/main" id="{DB2A114F-4716-B760-5960-1C8C03AA230D}"/>
              </a:ext>
            </a:extLst>
          </p:cNvPr>
          <p:cNvSpPr>
            <a:spLocks noGrp="1"/>
          </p:cNvSpPr>
          <p:nvPr>
            <p:ph type="body" sz="quarter" idx="118"/>
          </p:nvPr>
        </p:nvSpPr>
        <p:spPr/>
        <p:txBody>
          <a:bodyPr/>
          <a:lstStyle/>
          <a:p>
            <a:r>
              <a:rPr lang="de-DE" dirty="0"/>
              <a:t>5</a:t>
            </a:r>
          </a:p>
        </p:txBody>
      </p:sp>
      <p:sp>
        <p:nvSpPr>
          <p:cNvPr id="111" name="Textplatzhalter 110">
            <a:extLst>
              <a:ext uri="{FF2B5EF4-FFF2-40B4-BE49-F238E27FC236}">
                <a16:creationId xmlns:a16="http://schemas.microsoft.com/office/drawing/2014/main" id="{1326D8A1-2A62-C0C9-B729-3B960371D6CE}"/>
              </a:ext>
            </a:extLst>
          </p:cNvPr>
          <p:cNvSpPr>
            <a:spLocks noGrp="1"/>
          </p:cNvSpPr>
          <p:nvPr>
            <p:ph type="body" sz="quarter" idx="119"/>
          </p:nvPr>
        </p:nvSpPr>
        <p:spPr/>
        <p:txBody>
          <a:bodyPr/>
          <a:lstStyle/>
          <a:p>
            <a:r>
              <a:rPr lang="de-DE" dirty="0"/>
              <a:t>2</a:t>
            </a:r>
          </a:p>
        </p:txBody>
      </p:sp>
      <p:sp>
        <p:nvSpPr>
          <p:cNvPr id="112" name="Textplatzhalter 111">
            <a:extLst>
              <a:ext uri="{FF2B5EF4-FFF2-40B4-BE49-F238E27FC236}">
                <a16:creationId xmlns:a16="http://schemas.microsoft.com/office/drawing/2014/main" id="{CF5E3C6A-3500-A0E3-8935-B573A01EAEA7}"/>
              </a:ext>
            </a:extLst>
          </p:cNvPr>
          <p:cNvSpPr>
            <a:spLocks noGrp="1"/>
          </p:cNvSpPr>
          <p:nvPr>
            <p:ph type="body" sz="quarter" idx="120"/>
          </p:nvPr>
        </p:nvSpPr>
        <p:spPr/>
        <p:txBody>
          <a:bodyPr/>
          <a:lstStyle/>
          <a:p>
            <a:r>
              <a:rPr lang="de-DE" dirty="0"/>
              <a:t>4</a:t>
            </a:r>
          </a:p>
        </p:txBody>
      </p:sp>
      <p:sp>
        <p:nvSpPr>
          <p:cNvPr id="113" name="Textplatzhalter 112">
            <a:extLst>
              <a:ext uri="{FF2B5EF4-FFF2-40B4-BE49-F238E27FC236}">
                <a16:creationId xmlns:a16="http://schemas.microsoft.com/office/drawing/2014/main" id="{FB4E7B39-DC3A-7D45-8DC3-A9DE3AB59383}"/>
              </a:ext>
            </a:extLst>
          </p:cNvPr>
          <p:cNvSpPr>
            <a:spLocks noGrp="1"/>
          </p:cNvSpPr>
          <p:nvPr>
            <p:ph type="body" sz="quarter" idx="121"/>
          </p:nvPr>
        </p:nvSpPr>
        <p:spPr/>
        <p:txBody>
          <a:bodyPr/>
          <a:lstStyle/>
          <a:p>
            <a:r>
              <a:rPr lang="de-DE" dirty="0"/>
              <a:t>3</a:t>
            </a:r>
          </a:p>
        </p:txBody>
      </p:sp>
      <p:sp>
        <p:nvSpPr>
          <p:cNvPr id="114" name="Textplatzhalter 113">
            <a:extLst>
              <a:ext uri="{FF2B5EF4-FFF2-40B4-BE49-F238E27FC236}">
                <a16:creationId xmlns:a16="http://schemas.microsoft.com/office/drawing/2014/main" id="{7679E0B5-15EE-368C-A981-EEBA5151199B}"/>
              </a:ext>
            </a:extLst>
          </p:cNvPr>
          <p:cNvSpPr>
            <a:spLocks noGrp="1"/>
          </p:cNvSpPr>
          <p:nvPr>
            <p:ph type="body" sz="quarter" idx="122"/>
          </p:nvPr>
        </p:nvSpPr>
        <p:spPr/>
        <p:txBody>
          <a:bodyPr/>
          <a:lstStyle/>
          <a:p>
            <a:r>
              <a:rPr lang="de-DE" dirty="0"/>
              <a:t>5</a:t>
            </a:r>
          </a:p>
        </p:txBody>
      </p:sp>
      <p:sp>
        <p:nvSpPr>
          <p:cNvPr id="115" name="Textplatzhalter 114">
            <a:extLst>
              <a:ext uri="{FF2B5EF4-FFF2-40B4-BE49-F238E27FC236}">
                <a16:creationId xmlns:a16="http://schemas.microsoft.com/office/drawing/2014/main" id="{86B66F39-81AA-A0C3-8ABD-1C7712349ABF}"/>
              </a:ext>
            </a:extLst>
          </p:cNvPr>
          <p:cNvSpPr>
            <a:spLocks noGrp="1"/>
          </p:cNvSpPr>
          <p:nvPr>
            <p:ph type="body" sz="quarter" idx="123"/>
          </p:nvPr>
        </p:nvSpPr>
        <p:spPr/>
        <p:txBody>
          <a:bodyPr/>
          <a:lstStyle/>
          <a:p>
            <a:r>
              <a:rPr lang="de-DE" dirty="0"/>
              <a:t>2</a:t>
            </a:r>
          </a:p>
        </p:txBody>
      </p:sp>
      <p:sp>
        <p:nvSpPr>
          <p:cNvPr id="116" name="Textplatzhalter 115">
            <a:extLst>
              <a:ext uri="{FF2B5EF4-FFF2-40B4-BE49-F238E27FC236}">
                <a16:creationId xmlns:a16="http://schemas.microsoft.com/office/drawing/2014/main" id="{85ED920D-191B-DB08-1CC4-5AC3350DB39B}"/>
              </a:ext>
            </a:extLst>
          </p:cNvPr>
          <p:cNvSpPr>
            <a:spLocks noGrp="1"/>
          </p:cNvSpPr>
          <p:nvPr>
            <p:ph type="body" sz="quarter" idx="124"/>
          </p:nvPr>
        </p:nvSpPr>
        <p:spPr/>
        <p:txBody>
          <a:bodyPr/>
          <a:lstStyle/>
          <a:p>
            <a:r>
              <a:rPr lang="de-DE" dirty="0"/>
              <a:t>6</a:t>
            </a:r>
          </a:p>
        </p:txBody>
      </p:sp>
      <p:sp>
        <p:nvSpPr>
          <p:cNvPr id="117" name="Textplatzhalter 116">
            <a:extLst>
              <a:ext uri="{FF2B5EF4-FFF2-40B4-BE49-F238E27FC236}">
                <a16:creationId xmlns:a16="http://schemas.microsoft.com/office/drawing/2014/main" id="{FBE9645B-EB1E-0F7B-93F5-BFF7B2E5E916}"/>
              </a:ext>
            </a:extLst>
          </p:cNvPr>
          <p:cNvSpPr>
            <a:spLocks noGrp="1"/>
          </p:cNvSpPr>
          <p:nvPr>
            <p:ph type="body" sz="quarter" idx="125"/>
          </p:nvPr>
        </p:nvSpPr>
        <p:spPr/>
        <p:txBody>
          <a:bodyPr/>
          <a:lstStyle/>
          <a:p>
            <a:r>
              <a:rPr lang="de-DE" dirty="0"/>
              <a:t>1</a:t>
            </a:r>
          </a:p>
        </p:txBody>
      </p:sp>
      <p:sp>
        <p:nvSpPr>
          <p:cNvPr id="118" name="Textplatzhalter 117">
            <a:extLst>
              <a:ext uri="{FF2B5EF4-FFF2-40B4-BE49-F238E27FC236}">
                <a16:creationId xmlns:a16="http://schemas.microsoft.com/office/drawing/2014/main" id="{69D172E3-4EEE-AF6D-D0C0-84BF54EC3BA0}"/>
              </a:ext>
            </a:extLst>
          </p:cNvPr>
          <p:cNvSpPr>
            <a:spLocks noGrp="1"/>
          </p:cNvSpPr>
          <p:nvPr>
            <p:ph type="body" sz="quarter" idx="126"/>
          </p:nvPr>
        </p:nvSpPr>
        <p:spPr/>
        <p:txBody>
          <a:bodyPr/>
          <a:lstStyle/>
          <a:p>
            <a:r>
              <a:rPr lang="de-DE" dirty="0"/>
              <a:t>6</a:t>
            </a:r>
          </a:p>
        </p:txBody>
      </p:sp>
      <p:sp>
        <p:nvSpPr>
          <p:cNvPr id="119" name="Textplatzhalter 118">
            <a:extLst>
              <a:ext uri="{FF2B5EF4-FFF2-40B4-BE49-F238E27FC236}">
                <a16:creationId xmlns:a16="http://schemas.microsoft.com/office/drawing/2014/main" id="{B78AE28C-8623-FF46-B0AA-B3F311AB6F7F}"/>
              </a:ext>
            </a:extLst>
          </p:cNvPr>
          <p:cNvSpPr>
            <a:spLocks noGrp="1"/>
          </p:cNvSpPr>
          <p:nvPr>
            <p:ph type="body" sz="quarter" idx="127"/>
          </p:nvPr>
        </p:nvSpPr>
        <p:spPr/>
        <p:txBody>
          <a:bodyPr/>
          <a:lstStyle/>
          <a:p>
            <a:r>
              <a:rPr lang="de-DE" dirty="0"/>
              <a:t>1</a:t>
            </a:r>
          </a:p>
        </p:txBody>
      </p:sp>
      <p:sp>
        <p:nvSpPr>
          <p:cNvPr id="120" name="Textplatzhalter 119">
            <a:extLst>
              <a:ext uri="{FF2B5EF4-FFF2-40B4-BE49-F238E27FC236}">
                <a16:creationId xmlns:a16="http://schemas.microsoft.com/office/drawing/2014/main" id="{7D8B87EC-83D0-2ABE-82FA-C5138BB0DC18}"/>
              </a:ext>
            </a:extLst>
          </p:cNvPr>
          <p:cNvSpPr>
            <a:spLocks noGrp="1"/>
          </p:cNvSpPr>
          <p:nvPr>
            <p:ph type="body" sz="quarter" idx="128"/>
          </p:nvPr>
        </p:nvSpPr>
        <p:spPr/>
        <p:txBody>
          <a:bodyPr/>
          <a:lstStyle/>
          <a:p>
            <a:r>
              <a:rPr lang="de-DE" dirty="0"/>
              <a:t>4</a:t>
            </a:r>
          </a:p>
        </p:txBody>
      </p:sp>
      <p:sp>
        <p:nvSpPr>
          <p:cNvPr id="121" name="Textplatzhalter 120">
            <a:extLst>
              <a:ext uri="{FF2B5EF4-FFF2-40B4-BE49-F238E27FC236}">
                <a16:creationId xmlns:a16="http://schemas.microsoft.com/office/drawing/2014/main" id="{90E99E93-D013-A3D7-C639-0BB5BAF26154}"/>
              </a:ext>
            </a:extLst>
          </p:cNvPr>
          <p:cNvSpPr>
            <a:spLocks noGrp="1"/>
          </p:cNvSpPr>
          <p:nvPr>
            <p:ph type="body" sz="quarter" idx="129"/>
          </p:nvPr>
        </p:nvSpPr>
        <p:spPr/>
        <p:txBody>
          <a:bodyPr/>
          <a:lstStyle/>
          <a:p>
            <a:r>
              <a:rPr lang="de-DE" dirty="0"/>
              <a:t>3</a:t>
            </a:r>
          </a:p>
        </p:txBody>
      </p:sp>
      <p:sp>
        <p:nvSpPr>
          <p:cNvPr id="122" name="Textplatzhalter 121">
            <a:extLst>
              <a:ext uri="{FF2B5EF4-FFF2-40B4-BE49-F238E27FC236}">
                <a16:creationId xmlns:a16="http://schemas.microsoft.com/office/drawing/2014/main" id="{07D673B7-486D-7BA2-A92E-662BB860B280}"/>
              </a:ext>
            </a:extLst>
          </p:cNvPr>
          <p:cNvSpPr>
            <a:spLocks noGrp="1"/>
          </p:cNvSpPr>
          <p:nvPr>
            <p:ph type="body" sz="quarter" idx="130"/>
          </p:nvPr>
        </p:nvSpPr>
        <p:spPr/>
        <p:txBody>
          <a:bodyPr/>
          <a:lstStyle/>
          <a:p>
            <a:r>
              <a:rPr lang="de-DE" dirty="0"/>
              <a:t>5</a:t>
            </a:r>
          </a:p>
        </p:txBody>
      </p:sp>
      <p:sp>
        <p:nvSpPr>
          <p:cNvPr id="123" name="Textplatzhalter 122">
            <a:extLst>
              <a:ext uri="{FF2B5EF4-FFF2-40B4-BE49-F238E27FC236}">
                <a16:creationId xmlns:a16="http://schemas.microsoft.com/office/drawing/2014/main" id="{004EA4A8-64B0-A654-CAC0-C6AF25FF33CB}"/>
              </a:ext>
            </a:extLst>
          </p:cNvPr>
          <p:cNvSpPr>
            <a:spLocks noGrp="1"/>
          </p:cNvSpPr>
          <p:nvPr>
            <p:ph type="body" sz="quarter" idx="131"/>
          </p:nvPr>
        </p:nvSpPr>
        <p:spPr/>
        <p:txBody>
          <a:bodyPr/>
          <a:lstStyle/>
          <a:p>
            <a:r>
              <a:rPr lang="de-DE" dirty="0"/>
              <a:t>4</a:t>
            </a:r>
          </a:p>
        </p:txBody>
      </p:sp>
      <p:sp>
        <p:nvSpPr>
          <p:cNvPr id="124" name="Textplatzhalter 123">
            <a:extLst>
              <a:ext uri="{FF2B5EF4-FFF2-40B4-BE49-F238E27FC236}">
                <a16:creationId xmlns:a16="http://schemas.microsoft.com/office/drawing/2014/main" id="{EAD1F91A-9BA4-7810-8F4E-177B56CEFE3A}"/>
              </a:ext>
            </a:extLst>
          </p:cNvPr>
          <p:cNvSpPr>
            <a:spLocks noGrp="1"/>
          </p:cNvSpPr>
          <p:nvPr>
            <p:ph type="body" sz="quarter" idx="132"/>
          </p:nvPr>
        </p:nvSpPr>
        <p:spPr/>
        <p:txBody>
          <a:bodyPr/>
          <a:lstStyle/>
          <a:p>
            <a:r>
              <a:rPr lang="de-DE" dirty="0"/>
              <a:t>2</a:t>
            </a:r>
          </a:p>
        </p:txBody>
      </p:sp>
      <p:sp>
        <p:nvSpPr>
          <p:cNvPr id="125" name="Textplatzhalter 124">
            <a:extLst>
              <a:ext uri="{FF2B5EF4-FFF2-40B4-BE49-F238E27FC236}">
                <a16:creationId xmlns:a16="http://schemas.microsoft.com/office/drawing/2014/main" id="{0C302EBB-5BF4-985E-503E-59681C8D4688}"/>
              </a:ext>
            </a:extLst>
          </p:cNvPr>
          <p:cNvSpPr>
            <a:spLocks noGrp="1"/>
          </p:cNvSpPr>
          <p:nvPr>
            <p:ph type="body" sz="quarter" idx="133"/>
          </p:nvPr>
        </p:nvSpPr>
        <p:spPr/>
        <p:txBody>
          <a:bodyPr/>
          <a:lstStyle/>
          <a:p>
            <a:r>
              <a:rPr lang="de-DE" dirty="0"/>
              <a:t>6</a:t>
            </a:r>
          </a:p>
        </p:txBody>
      </p:sp>
      <p:sp>
        <p:nvSpPr>
          <p:cNvPr id="126" name="Textplatzhalter 125">
            <a:extLst>
              <a:ext uri="{FF2B5EF4-FFF2-40B4-BE49-F238E27FC236}">
                <a16:creationId xmlns:a16="http://schemas.microsoft.com/office/drawing/2014/main" id="{B37817D4-96DB-5EBB-7D01-C825BDA3C2D5}"/>
              </a:ext>
            </a:extLst>
          </p:cNvPr>
          <p:cNvSpPr>
            <a:spLocks noGrp="1"/>
          </p:cNvSpPr>
          <p:nvPr>
            <p:ph type="body" sz="quarter" idx="134"/>
          </p:nvPr>
        </p:nvSpPr>
        <p:spPr/>
        <p:txBody>
          <a:bodyPr/>
          <a:lstStyle/>
          <a:p>
            <a:r>
              <a:rPr lang="de-DE" dirty="0"/>
              <a:t>5</a:t>
            </a:r>
          </a:p>
        </p:txBody>
      </p:sp>
      <p:sp>
        <p:nvSpPr>
          <p:cNvPr id="127" name="Textplatzhalter 126">
            <a:extLst>
              <a:ext uri="{FF2B5EF4-FFF2-40B4-BE49-F238E27FC236}">
                <a16:creationId xmlns:a16="http://schemas.microsoft.com/office/drawing/2014/main" id="{CEC79017-2613-0DDB-B6FC-EF953C7D5A35}"/>
              </a:ext>
            </a:extLst>
          </p:cNvPr>
          <p:cNvSpPr>
            <a:spLocks noGrp="1"/>
          </p:cNvSpPr>
          <p:nvPr>
            <p:ph type="body" sz="quarter" idx="135"/>
          </p:nvPr>
        </p:nvSpPr>
        <p:spPr/>
        <p:txBody>
          <a:bodyPr/>
          <a:lstStyle/>
          <a:p>
            <a:r>
              <a:rPr lang="de-DE" dirty="0"/>
              <a:t>3</a:t>
            </a:r>
          </a:p>
        </p:txBody>
      </p:sp>
      <p:sp>
        <p:nvSpPr>
          <p:cNvPr id="128" name="Textplatzhalter 127">
            <a:extLst>
              <a:ext uri="{FF2B5EF4-FFF2-40B4-BE49-F238E27FC236}">
                <a16:creationId xmlns:a16="http://schemas.microsoft.com/office/drawing/2014/main" id="{6AD59C2A-E925-5F50-34F7-A1D29129E890}"/>
              </a:ext>
            </a:extLst>
          </p:cNvPr>
          <p:cNvSpPr>
            <a:spLocks noGrp="1"/>
          </p:cNvSpPr>
          <p:nvPr>
            <p:ph type="body" sz="quarter" idx="136"/>
          </p:nvPr>
        </p:nvSpPr>
        <p:spPr/>
        <p:txBody>
          <a:bodyPr/>
          <a:lstStyle/>
          <a:p>
            <a:r>
              <a:rPr lang="de-DE" dirty="0"/>
              <a:t>2</a:t>
            </a:r>
          </a:p>
        </p:txBody>
      </p:sp>
      <p:sp>
        <p:nvSpPr>
          <p:cNvPr id="129" name="Textplatzhalter 128">
            <a:extLst>
              <a:ext uri="{FF2B5EF4-FFF2-40B4-BE49-F238E27FC236}">
                <a16:creationId xmlns:a16="http://schemas.microsoft.com/office/drawing/2014/main" id="{876D8147-77C9-4359-BD93-EA4702CA608F}"/>
              </a:ext>
            </a:extLst>
          </p:cNvPr>
          <p:cNvSpPr>
            <a:spLocks noGrp="1"/>
          </p:cNvSpPr>
          <p:nvPr>
            <p:ph type="body" sz="quarter" idx="137"/>
          </p:nvPr>
        </p:nvSpPr>
        <p:spPr/>
        <p:txBody>
          <a:bodyPr/>
          <a:lstStyle/>
          <a:p>
            <a:r>
              <a:rPr lang="de-DE" dirty="0"/>
              <a:t>4</a:t>
            </a:r>
          </a:p>
        </p:txBody>
      </p:sp>
      <p:sp>
        <p:nvSpPr>
          <p:cNvPr id="130" name="Textplatzhalter 129">
            <a:extLst>
              <a:ext uri="{FF2B5EF4-FFF2-40B4-BE49-F238E27FC236}">
                <a16:creationId xmlns:a16="http://schemas.microsoft.com/office/drawing/2014/main" id="{DC951585-6EED-6527-BFE3-A911F0431692}"/>
              </a:ext>
            </a:extLst>
          </p:cNvPr>
          <p:cNvSpPr>
            <a:spLocks noGrp="1"/>
          </p:cNvSpPr>
          <p:nvPr>
            <p:ph type="body" sz="quarter" idx="138"/>
          </p:nvPr>
        </p:nvSpPr>
        <p:spPr/>
        <p:txBody>
          <a:bodyPr/>
          <a:lstStyle/>
          <a:p>
            <a:r>
              <a:rPr lang="de-DE" dirty="0"/>
              <a:t>3</a:t>
            </a:r>
          </a:p>
        </p:txBody>
      </p:sp>
      <p:sp>
        <p:nvSpPr>
          <p:cNvPr id="131" name="Textplatzhalter 130">
            <a:extLst>
              <a:ext uri="{FF2B5EF4-FFF2-40B4-BE49-F238E27FC236}">
                <a16:creationId xmlns:a16="http://schemas.microsoft.com/office/drawing/2014/main" id="{705FF69E-EADC-E219-FEC8-DF29EAB473BC}"/>
              </a:ext>
            </a:extLst>
          </p:cNvPr>
          <p:cNvSpPr>
            <a:spLocks noGrp="1"/>
          </p:cNvSpPr>
          <p:nvPr>
            <p:ph type="body" sz="quarter" idx="139"/>
          </p:nvPr>
        </p:nvSpPr>
        <p:spPr/>
        <p:txBody>
          <a:bodyPr/>
          <a:lstStyle/>
          <a:p>
            <a:r>
              <a:rPr lang="de-DE" dirty="0"/>
              <a:t>1</a:t>
            </a:r>
          </a:p>
        </p:txBody>
      </p:sp>
      <p:sp>
        <p:nvSpPr>
          <p:cNvPr id="132" name="Textplatzhalter 131">
            <a:extLst>
              <a:ext uri="{FF2B5EF4-FFF2-40B4-BE49-F238E27FC236}">
                <a16:creationId xmlns:a16="http://schemas.microsoft.com/office/drawing/2014/main" id="{1A147808-17BC-E99D-56FE-D47CBFD2FE63}"/>
              </a:ext>
            </a:extLst>
          </p:cNvPr>
          <p:cNvSpPr>
            <a:spLocks noGrp="1"/>
          </p:cNvSpPr>
          <p:nvPr>
            <p:ph type="body" sz="quarter" idx="140"/>
          </p:nvPr>
        </p:nvSpPr>
        <p:spPr/>
        <p:txBody>
          <a:bodyPr/>
          <a:lstStyle/>
          <a:p>
            <a:r>
              <a:rPr lang="de-DE" dirty="0"/>
              <a:t>6</a:t>
            </a:r>
          </a:p>
        </p:txBody>
      </p:sp>
      <p:sp>
        <p:nvSpPr>
          <p:cNvPr id="133" name="Textplatzhalter 132">
            <a:extLst>
              <a:ext uri="{FF2B5EF4-FFF2-40B4-BE49-F238E27FC236}">
                <a16:creationId xmlns:a16="http://schemas.microsoft.com/office/drawing/2014/main" id="{8328EFF0-A4AE-D84F-E765-22E8DC5EAE88}"/>
              </a:ext>
            </a:extLst>
          </p:cNvPr>
          <p:cNvSpPr>
            <a:spLocks noGrp="1"/>
          </p:cNvSpPr>
          <p:nvPr>
            <p:ph type="body" sz="quarter" idx="141"/>
          </p:nvPr>
        </p:nvSpPr>
        <p:spPr/>
        <p:txBody>
          <a:bodyPr/>
          <a:lstStyle/>
          <a:p>
            <a:r>
              <a:rPr lang="de-DE" dirty="0"/>
              <a:t>1</a:t>
            </a:r>
          </a:p>
        </p:txBody>
      </p:sp>
      <p:sp>
        <p:nvSpPr>
          <p:cNvPr id="134" name="Textplatzhalter 133">
            <a:extLst>
              <a:ext uri="{FF2B5EF4-FFF2-40B4-BE49-F238E27FC236}">
                <a16:creationId xmlns:a16="http://schemas.microsoft.com/office/drawing/2014/main" id="{2CCDDE6B-7CC3-1A83-A46B-54E925E3EDEF}"/>
              </a:ext>
            </a:extLst>
          </p:cNvPr>
          <p:cNvSpPr>
            <a:spLocks noGrp="1"/>
          </p:cNvSpPr>
          <p:nvPr>
            <p:ph type="body" sz="quarter" idx="142"/>
          </p:nvPr>
        </p:nvSpPr>
        <p:spPr/>
        <p:txBody>
          <a:bodyPr/>
          <a:lstStyle/>
          <a:p>
            <a:r>
              <a:rPr lang="de-DE" dirty="0"/>
              <a:t>3</a:t>
            </a:r>
          </a:p>
        </p:txBody>
      </p:sp>
      <p:sp>
        <p:nvSpPr>
          <p:cNvPr id="135" name="Textplatzhalter 134">
            <a:extLst>
              <a:ext uri="{FF2B5EF4-FFF2-40B4-BE49-F238E27FC236}">
                <a16:creationId xmlns:a16="http://schemas.microsoft.com/office/drawing/2014/main" id="{15E81EC8-AFBC-64F6-C229-8D395C901935}"/>
              </a:ext>
            </a:extLst>
          </p:cNvPr>
          <p:cNvSpPr>
            <a:spLocks noGrp="1"/>
          </p:cNvSpPr>
          <p:nvPr>
            <p:ph type="body" sz="quarter" idx="143"/>
          </p:nvPr>
        </p:nvSpPr>
        <p:spPr/>
        <p:txBody>
          <a:bodyPr/>
          <a:lstStyle/>
          <a:p>
            <a:r>
              <a:rPr lang="de-DE" dirty="0"/>
              <a:t>5</a:t>
            </a:r>
          </a:p>
        </p:txBody>
      </p:sp>
      <p:sp>
        <p:nvSpPr>
          <p:cNvPr id="136" name="Textplatzhalter 135">
            <a:extLst>
              <a:ext uri="{FF2B5EF4-FFF2-40B4-BE49-F238E27FC236}">
                <a16:creationId xmlns:a16="http://schemas.microsoft.com/office/drawing/2014/main" id="{AF0C69D8-BC37-412F-E42F-00945109CB54}"/>
              </a:ext>
            </a:extLst>
          </p:cNvPr>
          <p:cNvSpPr>
            <a:spLocks noGrp="1"/>
          </p:cNvSpPr>
          <p:nvPr>
            <p:ph type="body" sz="quarter" idx="144"/>
          </p:nvPr>
        </p:nvSpPr>
        <p:spPr/>
        <p:txBody>
          <a:bodyPr/>
          <a:lstStyle/>
          <a:p>
            <a:r>
              <a:rPr lang="de-DE" dirty="0"/>
              <a:t>2</a:t>
            </a:r>
          </a:p>
        </p:txBody>
      </p:sp>
      <p:sp>
        <p:nvSpPr>
          <p:cNvPr id="137" name="Textplatzhalter 136">
            <a:extLst>
              <a:ext uri="{FF2B5EF4-FFF2-40B4-BE49-F238E27FC236}">
                <a16:creationId xmlns:a16="http://schemas.microsoft.com/office/drawing/2014/main" id="{9D76B665-75A1-BDAD-45B6-3BFC7502EF42}"/>
              </a:ext>
            </a:extLst>
          </p:cNvPr>
          <p:cNvSpPr>
            <a:spLocks noGrp="1"/>
          </p:cNvSpPr>
          <p:nvPr>
            <p:ph type="body" sz="quarter" idx="145"/>
          </p:nvPr>
        </p:nvSpPr>
        <p:spPr/>
        <p:txBody>
          <a:bodyPr/>
          <a:lstStyle/>
          <a:p>
            <a:r>
              <a:rPr lang="de-DE" dirty="0"/>
              <a:t>4</a:t>
            </a:r>
          </a:p>
        </p:txBody>
      </p:sp>
      <p:sp>
        <p:nvSpPr>
          <p:cNvPr id="138" name="Textplatzhalter 137">
            <a:extLst>
              <a:ext uri="{FF2B5EF4-FFF2-40B4-BE49-F238E27FC236}">
                <a16:creationId xmlns:a16="http://schemas.microsoft.com/office/drawing/2014/main" id="{903E7494-B1A2-A1C1-12CE-EB9D12E42494}"/>
              </a:ext>
            </a:extLst>
          </p:cNvPr>
          <p:cNvSpPr>
            <a:spLocks noGrp="1"/>
          </p:cNvSpPr>
          <p:nvPr>
            <p:ph type="body" sz="quarter" idx="146"/>
          </p:nvPr>
        </p:nvSpPr>
        <p:spPr/>
        <p:txBody>
          <a:bodyPr/>
          <a:lstStyle/>
          <a:p>
            <a:r>
              <a:rPr lang="de-DE" dirty="0"/>
              <a:t>3</a:t>
            </a:r>
          </a:p>
        </p:txBody>
      </p:sp>
      <p:sp>
        <p:nvSpPr>
          <p:cNvPr id="139" name="Textplatzhalter 138">
            <a:extLst>
              <a:ext uri="{FF2B5EF4-FFF2-40B4-BE49-F238E27FC236}">
                <a16:creationId xmlns:a16="http://schemas.microsoft.com/office/drawing/2014/main" id="{A11098E1-9F73-6968-2950-97E627705E2F}"/>
              </a:ext>
            </a:extLst>
          </p:cNvPr>
          <p:cNvSpPr>
            <a:spLocks noGrp="1"/>
          </p:cNvSpPr>
          <p:nvPr>
            <p:ph type="body" sz="quarter" idx="147"/>
          </p:nvPr>
        </p:nvSpPr>
        <p:spPr/>
        <p:txBody>
          <a:bodyPr/>
          <a:lstStyle/>
          <a:p>
            <a:r>
              <a:rPr lang="de-DE" dirty="0"/>
              <a:t>5</a:t>
            </a:r>
          </a:p>
        </p:txBody>
      </p:sp>
      <p:sp>
        <p:nvSpPr>
          <p:cNvPr id="140" name="Textplatzhalter 139">
            <a:extLst>
              <a:ext uri="{FF2B5EF4-FFF2-40B4-BE49-F238E27FC236}">
                <a16:creationId xmlns:a16="http://schemas.microsoft.com/office/drawing/2014/main" id="{374E6174-C0AE-678B-9EEA-00129EB9C7A2}"/>
              </a:ext>
            </a:extLst>
          </p:cNvPr>
          <p:cNvSpPr>
            <a:spLocks noGrp="1"/>
          </p:cNvSpPr>
          <p:nvPr>
            <p:ph type="body" sz="quarter" idx="148"/>
          </p:nvPr>
        </p:nvSpPr>
        <p:spPr/>
        <p:txBody>
          <a:bodyPr/>
          <a:lstStyle/>
          <a:p>
            <a:r>
              <a:rPr lang="de-DE" dirty="0"/>
              <a:t>2</a:t>
            </a:r>
          </a:p>
        </p:txBody>
      </p:sp>
      <p:sp>
        <p:nvSpPr>
          <p:cNvPr id="141" name="Textplatzhalter 140">
            <a:extLst>
              <a:ext uri="{FF2B5EF4-FFF2-40B4-BE49-F238E27FC236}">
                <a16:creationId xmlns:a16="http://schemas.microsoft.com/office/drawing/2014/main" id="{379BB214-371B-D3D8-941E-EE3913945B41}"/>
              </a:ext>
            </a:extLst>
          </p:cNvPr>
          <p:cNvSpPr>
            <a:spLocks noGrp="1"/>
          </p:cNvSpPr>
          <p:nvPr>
            <p:ph type="body" sz="quarter" idx="149"/>
          </p:nvPr>
        </p:nvSpPr>
        <p:spPr/>
        <p:txBody>
          <a:bodyPr/>
          <a:lstStyle/>
          <a:p>
            <a:r>
              <a:rPr lang="de-DE" dirty="0"/>
              <a:t>6</a:t>
            </a:r>
          </a:p>
        </p:txBody>
      </p:sp>
      <p:sp>
        <p:nvSpPr>
          <p:cNvPr id="142" name="Textplatzhalter 141">
            <a:extLst>
              <a:ext uri="{FF2B5EF4-FFF2-40B4-BE49-F238E27FC236}">
                <a16:creationId xmlns:a16="http://schemas.microsoft.com/office/drawing/2014/main" id="{5AAF8793-C467-D9DA-1C3A-48DDB8CAB234}"/>
              </a:ext>
            </a:extLst>
          </p:cNvPr>
          <p:cNvSpPr>
            <a:spLocks noGrp="1"/>
          </p:cNvSpPr>
          <p:nvPr>
            <p:ph type="body" sz="quarter" idx="150"/>
          </p:nvPr>
        </p:nvSpPr>
        <p:spPr/>
        <p:txBody>
          <a:bodyPr/>
          <a:lstStyle/>
          <a:p>
            <a:r>
              <a:rPr lang="de-DE" dirty="0"/>
              <a:t>1</a:t>
            </a:r>
          </a:p>
        </p:txBody>
      </p:sp>
      <p:sp>
        <p:nvSpPr>
          <p:cNvPr id="143" name="Textplatzhalter 142">
            <a:extLst>
              <a:ext uri="{FF2B5EF4-FFF2-40B4-BE49-F238E27FC236}">
                <a16:creationId xmlns:a16="http://schemas.microsoft.com/office/drawing/2014/main" id="{64AC5232-5AAD-4556-F171-8F9DAF968F36}"/>
              </a:ext>
            </a:extLst>
          </p:cNvPr>
          <p:cNvSpPr>
            <a:spLocks noGrp="1"/>
          </p:cNvSpPr>
          <p:nvPr>
            <p:ph type="body" sz="quarter" idx="151"/>
          </p:nvPr>
        </p:nvSpPr>
        <p:spPr/>
        <p:txBody>
          <a:bodyPr/>
          <a:lstStyle/>
          <a:p>
            <a:r>
              <a:rPr lang="de-DE" dirty="0"/>
              <a:t>6</a:t>
            </a:r>
          </a:p>
        </p:txBody>
      </p:sp>
      <p:sp>
        <p:nvSpPr>
          <p:cNvPr id="144" name="Textplatzhalter 143">
            <a:extLst>
              <a:ext uri="{FF2B5EF4-FFF2-40B4-BE49-F238E27FC236}">
                <a16:creationId xmlns:a16="http://schemas.microsoft.com/office/drawing/2014/main" id="{A4AB893C-308C-8013-950E-D255A16E5BD8}"/>
              </a:ext>
            </a:extLst>
          </p:cNvPr>
          <p:cNvSpPr>
            <a:spLocks noGrp="1"/>
          </p:cNvSpPr>
          <p:nvPr>
            <p:ph type="body" sz="quarter" idx="152"/>
          </p:nvPr>
        </p:nvSpPr>
        <p:spPr/>
        <p:txBody>
          <a:bodyPr/>
          <a:lstStyle/>
          <a:p>
            <a:r>
              <a:rPr lang="de-DE" dirty="0"/>
              <a:t>1</a:t>
            </a:r>
          </a:p>
        </p:txBody>
      </p:sp>
      <p:sp>
        <p:nvSpPr>
          <p:cNvPr id="145" name="Textplatzhalter 144">
            <a:extLst>
              <a:ext uri="{FF2B5EF4-FFF2-40B4-BE49-F238E27FC236}">
                <a16:creationId xmlns:a16="http://schemas.microsoft.com/office/drawing/2014/main" id="{B99385DF-E5E4-9EBB-A387-A691DAE31D70}"/>
              </a:ext>
            </a:extLst>
          </p:cNvPr>
          <p:cNvSpPr>
            <a:spLocks noGrp="1"/>
          </p:cNvSpPr>
          <p:nvPr>
            <p:ph type="body" sz="quarter" idx="153"/>
          </p:nvPr>
        </p:nvSpPr>
        <p:spPr/>
        <p:txBody>
          <a:bodyPr/>
          <a:lstStyle/>
          <a:p>
            <a:r>
              <a:rPr lang="de-DE" dirty="0"/>
              <a:t>4</a:t>
            </a:r>
          </a:p>
        </p:txBody>
      </p:sp>
      <p:sp>
        <p:nvSpPr>
          <p:cNvPr id="146" name="Textplatzhalter 145">
            <a:extLst>
              <a:ext uri="{FF2B5EF4-FFF2-40B4-BE49-F238E27FC236}">
                <a16:creationId xmlns:a16="http://schemas.microsoft.com/office/drawing/2014/main" id="{435722CD-F024-5B21-C006-2410F1E04357}"/>
              </a:ext>
            </a:extLst>
          </p:cNvPr>
          <p:cNvSpPr>
            <a:spLocks noGrp="1"/>
          </p:cNvSpPr>
          <p:nvPr>
            <p:ph type="body" sz="quarter" idx="154"/>
          </p:nvPr>
        </p:nvSpPr>
        <p:spPr/>
        <p:txBody>
          <a:bodyPr/>
          <a:lstStyle/>
          <a:p>
            <a:r>
              <a:rPr lang="de-DE" dirty="0"/>
              <a:t>3</a:t>
            </a:r>
          </a:p>
        </p:txBody>
      </p:sp>
      <p:sp>
        <p:nvSpPr>
          <p:cNvPr id="147" name="Textplatzhalter 146">
            <a:extLst>
              <a:ext uri="{FF2B5EF4-FFF2-40B4-BE49-F238E27FC236}">
                <a16:creationId xmlns:a16="http://schemas.microsoft.com/office/drawing/2014/main" id="{8CDDE05D-90AF-9B60-1734-F98EACF12039}"/>
              </a:ext>
            </a:extLst>
          </p:cNvPr>
          <p:cNvSpPr>
            <a:spLocks noGrp="1"/>
          </p:cNvSpPr>
          <p:nvPr>
            <p:ph type="body" sz="quarter" idx="155"/>
          </p:nvPr>
        </p:nvSpPr>
        <p:spPr/>
        <p:txBody>
          <a:bodyPr/>
          <a:lstStyle/>
          <a:p>
            <a:r>
              <a:rPr lang="de-DE" dirty="0"/>
              <a:t>5</a:t>
            </a:r>
          </a:p>
        </p:txBody>
      </p:sp>
      <p:sp>
        <p:nvSpPr>
          <p:cNvPr id="148" name="Textplatzhalter 147">
            <a:extLst>
              <a:ext uri="{FF2B5EF4-FFF2-40B4-BE49-F238E27FC236}">
                <a16:creationId xmlns:a16="http://schemas.microsoft.com/office/drawing/2014/main" id="{4E320042-8468-137E-1CA0-E8EA910AD7F3}"/>
              </a:ext>
            </a:extLst>
          </p:cNvPr>
          <p:cNvSpPr>
            <a:spLocks noGrp="1"/>
          </p:cNvSpPr>
          <p:nvPr>
            <p:ph type="body" sz="quarter" idx="156"/>
          </p:nvPr>
        </p:nvSpPr>
        <p:spPr/>
        <p:txBody>
          <a:bodyPr/>
          <a:lstStyle/>
          <a:p>
            <a:r>
              <a:rPr lang="de-DE" dirty="0"/>
              <a:t>4</a:t>
            </a:r>
          </a:p>
        </p:txBody>
      </p:sp>
      <p:sp>
        <p:nvSpPr>
          <p:cNvPr id="149" name="Textplatzhalter 148">
            <a:extLst>
              <a:ext uri="{FF2B5EF4-FFF2-40B4-BE49-F238E27FC236}">
                <a16:creationId xmlns:a16="http://schemas.microsoft.com/office/drawing/2014/main" id="{35F58761-CE6A-9F4D-3277-821304C5C1B9}"/>
              </a:ext>
            </a:extLst>
          </p:cNvPr>
          <p:cNvSpPr>
            <a:spLocks noGrp="1"/>
          </p:cNvSpPr>
          <p:nvPr>
            <p:ph type="body" sz="quarter" idx="157"/>
          </p:nvPr>
        </p:nvSpPr>
        <p:spPr/>
        <p:txBody>
          <a:bodyPr/>
          <a:lstStyle/>
          <a:p>
            <a:r>
              <a:rPr lang="de-DE" dirty="0"/>
              <a:t>2</a:t>
            </a:r>
          </a:p>
        </p:txBody>
      </p:sp>
      <p:sp>
        <p:nvSpPr>
          <p:cNvPr id="150" name="Textplatzhalter 149">
            <a:extLst>
              <a:ext uri="{FF2B5EF4-FFF2-40B4-BE49-F238E27FC236}">
                <a16:creationId xmlns:a16="http://schemas.microsoft.com/office/drawing/2014/main" id="{4342E770-9226-F58B-CEC7-DDFAC45D9048}"/>
              </a:ext>
            </a:extLst>
          </p:cNvPr>
          <p:cNvSpPr>
            <a:spLocks noGrp="1"/>
          </p:cNvSpPr>
          <p:nvPr>
            <p:ph type="body" sz="quarter" idx="158"/>
          </p:nvPr>
        </p:nvSpPr>
        <p:spPr/>
        <p:txBody>
          <a:bodyPr/>
          <a:lstStyle/>
          <a:p>
            <a:r>
              <a:rPr lang="de-DE" dirty="0"/>
              <a:t>6</a:t>
            </a:r>
          </a:p>
        </p:txBody>
      </p:sp>
      <p:sp>
        <p:nvSpPr>
          <p:cNvPr id="151" name="Textplatzhalter 150">
            <a:extLst>
              <a:ext uri="{FF2B5EF4-FFF2-40B4-BE49-F238E27FC236}">
                <a16:creationId xmlns:a16="http://schemas.microsoft.com/office/drawing/2014/main" id="{EEABEA25-720F-02FC-6B2D-CD559BAAB01B}"/>
              </a:ext>
            </a:extLst>
          </p:cNvPr>
          <p:cNvSpPr>
            <a:spLocks noGrp="1"/>
          </p:cNvSpPr>
          <p:nvPr>
            <p:ph type="body" sz="quarter" idx="159"/>
          </p:nvPr>
        </p:nvSpPr>
        <p:spPr/>
        <p:txBody>
          <a:bodyPr/>
          <a:lstStyle/>
          <a:p>
            <a:r>
              <a:rPr lang="de-DE" dirty="0"/>
              <a:t>5</a:t>
            </a:r>
          </a:p>
        </p:txBody>
      </p:sp>
      <p:sp>
        <p:nvSpPr>
          <p:cNvPr id="152" name="Textplatzhalter 151">
            <a:extLst>
              <a:ext uri="{FF2B5EF4-FFF2-40B4-BE49-F238E27FC236}">
                <a16:creationId xmlns:a16="http://schemas.microsoft.com/office/drawing/2014/main" id="{BF4911E2-A219-0EA7-F757-592022034B96}"/>
              </a:ext>
            </a:extLst>
          </p:cNvPr>
          <p:cNvSpPr>
            <a:spLocks noGrp="1"/>
          </p:cNvSpPr>
          <p:nvPr>
            <p:ph type="body" sz="quarter" idx="160"/>
          </p:nvPr>
        </p:nvSpPr>
        <p:spPr/>
        <p:txBody>
          <a:bodyPr/>
          <a:lstStyle/>
          <a:p>
            <a:r>
              <a:rPr lang="de-DE" dirty="0"/>
              <a:t>3</a:t>
            </a:r>
          </a:p>
        </p:txBody>
      </p:sp>
    </p:spTree>
    <p:extLst>
      <p:ext uri="{BB962C8B-B14F-4D97-AF65-F5344CB8AC3E}">
        <p14:creationId xmlns:p14="http://schemas.microsoft.com/office/powerpoint/2010/main" val="2471489587"/>
      </p:ext>
    </p:extLst>
  </p:cSld>
  <p:clrMapOvr>
    <a:masterClrMapping/>
  </p:clrMapOvr>
</p:sld>
</file>

<file path=ppt/theme/theme1.xml><?xml version="1.0" encoding="utf-8"?>
<a:theme xmlns:a="http://schemas.openxmlformats.org/drawingml/2006/main" name="0_Titelfolie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algn="just">
          <a:lnSpc>
            <a:spcPts val="1200"/>
          </a:lnSpc>
          <a:spcAft>
            <a:spcPts val="600"/>
          </a:spcAft>
          <a:tabLst>
            <a:tab pos="2070735" algn="l"/>
          </a:tabLst>
          <a:defRPr dirty="0">
            <a:solidFill>
              <a:srgbClr val="00000A"/>
            </a:solidFill>
            <a:ea typeface="Calibri" charset="0"/>
            <a:cs typeface="Calibri"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ngo-Vorla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Words>
  <Application>Microsoft Macintosh PowerPoint</Application>
  <PresentationFormat>A4-Papier (210 x 297 mm)</PresentationFormat>
  <Paragraphs>152</Paragraphs>
  <Slides>3</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vt:i4>
      </vt:variant>
    </vt:vector>
  </HeadingPairs>
  <TitlesOfParts>
    <vt:vector size="8" baseType="lpstr">
      <vt:lpstr>Arial</vt:lpstr>
      <vt:lpstr>Calibri</vt:lpstr>
      <vt:lpstr>Calibri Regular</vt:lpstr>
      <vt:lpstr>0_Titelfolien</vt:lpstr>
      <vt:lpstr>Bingo-Vorlage</vt:lpstr>
      <vt:lpstr>PowerPoint-Präsentation</vt:lpstr>
      <vt:lpstr>PowerPoint-Präsentation</vt:lpstr>
      <vt:lpstr>PowerPoint-Präsentation</vt:lpstr>
    </vt:vector>
  </TitlesOfParts>
  <Manager>wimasu.de</Manager>
  <Company>WIMASU GmbH</Company>
  <LinksUpToDate>false</LinksUpToDate>
  <SharedDoc>false</SharedDoc>
  <HyperlinkBase>https://wimasu.de/wuerfelfitness-fuer-den-sportunterricht/</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Würfelfitness. Bingo-Vorlage by WIMASU</dc:title>
  <dc:subject>Würfelfitness, Fitnessübungen, Warm-Up</dc:subject>
  <dc:creator>Veit, Walther, Werner</dc:creator>
  <cp:keywords>Würfelfitness, Fitnessübungen, Sportunterricht, Sport</cp:keywords>
  <dc:description>© WIMASU GmbH 2022
Alle Rechte vorbehalten. Alle Nachdrucke und digitale Weitergabe nur mit  ausdrücklicher schriftlicher Genehmigung.  </dc:description>
  <cp:lastModifiedBy>Nao M</cp:lastModifiedBy>
  <cp:revision>487</cp:revision>
  <cp:lastPrinted>2022-12-14T10:29:26Z</cp:lastPrinted>
  <dcterms:created xsi:type="dcterms:W3CDTF">2020-05-26T08:39:00Z</dcterms:created>
  <dcterms:modified xsi:type="dcterms:W3CDTF">2022-12-19T15:53:00Z</dcterms:modified>
  <cp:category>Würfelfitness, Fitnessübungen, Sportunterricht, Sport</cp:category>
</cp:coreProperties>
</file>